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319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268" r:id="rId44"/>
    <p:sldId id="269" r:id="rId45"/>
  </p:sldIdLst>
  <p:sldSz cx="9144000" cy="5143500" type="screen16x9"/>
  <p:notesSz cx="6858000" cy="9144000"/>
  <p:embeddedFontLst>
    <p:embeddedFont>
      <p:font typeface="Proxima Nova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105954-BDBA-4D95-959F-D6579743780A}" v="8" dt="2025-02-14T10:24:38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9" d="100"/>
          <a:sy n="89" d="100"/>
        </p:scale>
        <p:origin x="762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 Ketan Kanere" userId="80400edc-1b9e-4962-855a-1ef5f23f9c73" providerId="ADAL" clId="{F618954C-6930-41B7-B358-40AE1B11EBD2}"/>
    <pc:docChg chg="undo custSel modSld">
      <pc:chgData name="Priya Ketan Kanere" userId="80400edc-1b9e-4962-855a-1ef5f23f9c73" providerId="ADAL" clId="{F618954C-6930-41B7-B358-40AE1B11EBD2}" dt="2025-02-14T08:54:08.806" v="15" actId="2711"/>
      <pc:docMkLst>
        <pc:docMk/>
      </pc:docMkLst>
      <pc:sldChg chg="modSp mod">
        <pc:chgData name="Priya Ketan Kanere" userId="80400edc-1b9e-4962-855a-1ef5f23f9c73" providerId="ADAL" clId="{F618954C-6930-41B7-B358-40AE1B11EBD2}" dt="2025-02-14T08:54:08.806" v="15" actId="2711"/>
        <pc:sldMkLst>
          <pc:docMk/>
          <pc:sldMk cId="0" sldId="256"/>
        </pc:sldMkLst>
        <pc:spChg chg="mod">
          <ac:chgData name="Priya Ketan Kanere" userId="80400edc-1b9e-4962-855a-1ef5f23f9c73" providerId="ADAL" clId="{F618954C-6930-41B7-B358-40AE1B11EBD2}" dt="2025-02-14T08:54:08.806" v="15" actId="2711"/>
          <ac:spMkLst>
            <pc:docMk/>
            <pc:sldMk cId="0" sldId="256"/>
            <ac:spMk id="269" creationId="{00000000-0000-0000-0000-000000000000}"/>
          </ac:spMkLst>
        </pc:spChg>
      </pc:sldChg>
      <pc:sldChg chg="modSp mod">
        <pc:chgData name="Priya Ketan Kanere" userId="80400edc-1b9e-4962-855a-1ef5f23f9c73" providerId="ADAL" clId="{F618954C-6930-41B7-B358-40AE1B11EBD2}" dt="2025-02-14T08:53:25.314" v="10" actId="2711"/>
        <pc:sldMkLst>
          <pc:docMk/>
          <pc:sldMk cId="0" sldId="257"/>
        </pc:sldMkLst>
        <pc:spChg chg="mod">
          <ac:chgData name="Priya Ketan Kanere" userId="80400edc-1b9e-4962-855a-1ef5f23f9c73" providerId="ADAL" clId="{F618954C-6930-41B7-B358-40AE1B11EBD2}" dt="2025-02-14T08:53:25.314" v="10" actId="2711"/>
          <ac:spMkLst>
            <pc:docMk/>
            <pc:sldMk cId="0" sldId="257"/>
            <ac:spMk id="276" creationId="{00000000-0000-0000-0000-000000000000}"/>
          </ac:spMkLst>
        </pc:spChg>
      </pc:sldChg>
      <pc:sldChg chg="addSp delSp modSp mod">
        <pc:chgData name="Priya Ketan Kanere" userId="80400edc-1b9e-4962-855a-1ef5f23f9c73" providerId="ADAL" clId="{F618954C-6930-41B7-B358-40AE1B11EBD2}" dt="2025-02-14T08:53:07.890" v="8" actId="2711"/>
        <pc:sldMkLst>
          <pc:docMk/>
          <pc:sldMk cId="0" sldId="258"/>
        </pc:sldMkLst>
        <pc:spChg chg="mod">
          <ac:chgData name="Priya Ketan Kanere" userId="80400edc-1b9e-4962-855a-1ef5f23f9c73" providerId="ADAL" clId="{F618954C-6930-41B7-B358-40AE1B11EBD2}" dt="2025-02-14T08:52:03.413" v="0" actId="2711"/>
          <ac:spMkLst>
            <pc:docMk/>
            <pc:sldMk cId="0" sldId="258"/>
            <ac:spMk id="282" creationId="{00000000-0000-0000-0000-000000000000}"/>
          </ac:spMkLst>
        </pc:spChg>
        <pc:spChg chg="mod">
          <ac:chgData name="Priya Ketan Kanere" userId="80400edc-1b9e-4962-855a-1ef5f23f9c73" providerId="ADAL" clId="{F618954C-6930-41B7-B358-40AE1B11EBD2}" dt="2025-02-14T08:52:04.608" v="1" actId="1076"/>
          <ac:spMkLst>
            <pc:docMk/>
            <pc:sldMk cId="0" sldId="258"/>
            <ac:spMk id="284" creationId="{00000000-0000-0000-0000-000000000000}"/>
          </ac:spMkLst>
        </pc:spChg>
        <pc:spChg chg="add del mod">
          <ac:chgData name="Priya Ketan Kanere" userId="80400edc-1b9e-4962-855a-1ef5f23f9c73" providerId="ADAL" clId="{F618954C-6930-41B7-B358-40AE1B11EBD2}" dt="2025-02-14T08:52:29.995" v="5" actId="1076"/>
          <ac:spMkLst>
            <pc:docMk/>
            <pc:sldMk cId="0" sldId="258"/>
            <ac:spMk id="288" creationId="{00000000-0000-0000-0000-000000000000}"/>
          </ac:spMkLst>
        </pc:spChg>
        <pc:spChg chg="mod">
          <ac:chgData name="Priya Ketan Kanere" userId="80400edc-1b9e-4962-855a-1ef5f23f9c73" providerId="ADAL" clId="{F618954C-6930-41B7-B358-40AE1B11EBD2}" dt="2025-02-14T08:52:55.905" v="6" actId="2711"/>
          <ac:spMkLst>
            <pc:docMk/>
            <pc:sldMk cId="0" sldId="258"/>
            <ac:spMk id="289" creationId="{00000000-0000-0000-0000-000000000000}"/>
          </ac:spMkLst>
        </pc:spChg>
        <pc:spChg chg="mod">
          <ac:chgData name="Priya Ketan Kanere" userId="80400edc-1b9e-4962-855a-1ef5f23f9c73" providerId="ADAL" clId="{F618954C-6930-41B7-B358-40AE1B11EBD2}" dt="2025-02-14T08:53:03.280" v="7" actId="2711"/>
          <ac:spMkLst>
            <pc:docMk/>
            <pc:sldMk cId="0" sldId="258"/>
            <ac:spMk id="290" creationId="{00000000-0000-0000-0000-000000000000}"/>
          </ac:spMkLst>
        </pc:spChg>
        <pc:spChg chg="mod">
          <ac:chgData name="Priya Ketan Kanere" userId="80400edc-1b9e-4962-855a-1ef5f23f9c73" providerId="ADAL" clId="{F618954C-6930-41B7-B358-40AE1B11EBD2}" dt="2025-02-14T08:53:07.890" v="8" actId="2711"/>
          <ac:spMkLst>
            <pc:docMk/>
            <pc:sldMk cId="0" sldId="258"/>
            <ac:spMk id="291" creationId="{00000000-0000-0000-0000-000000000000}"/>
          </ac:spMkLst>
        </pc:spChg>
      </pc:sldChg>
      <pc:sldChg chg="modSp mod">
        <pc:chgData name="Priya Ketan Kanere" userId="80400edc-1b9e-4962-855a-1ef5f23f9c73" providerId="ADAL" clId="{F618954C-6930-41B7-B358-40AE1B11EBD2}" dt="2025-02-14T08:53:55.202" v="13" actId="2711"/>
        <pc:sldMkLst>
          <pc:docMk/>
          <pc:sldMk cId="0" sldId="259"/>
        </pc:sldMkLst>
        <pc:spChg chg="mod">
          <ac:chgData name="Priya Ketan Kanere" userId="80400edc-1b9e-4962-855a-1ef5f23f9c73" providerId="ADAL" clId="{F618954C-6930-41B7-B358-40AE1B11EBD2}" dt="2025-02-14T08:53:55.202" v="13" actId="2711"/>
          <ac:spMkLst>
            <pc:docMk/>
            <pc:sldMk cId="0" sldId="259"/>
            <ac:spMk id="297" creationId="{00000000-0000-0000-0000-000000000000}"/>
          </ac:spMkLst>
        </pc:spChg>
        <pc:spChg chg="mod">
          <ac:chgData name="Priya Ketan Kanere" userId="80400edc-1b9e-4962-855a-1ef5f23f9c73" providerId="ADAL" clId="{F618954C-6930-41B7-B358-40AE1B11EBD2}" dt="2025-02-14T08:53:42.717" v="11" actId="2711"/>
          <ac:spMkLst>
            <pc:docMk/>
            <pc:sldMk cId="0" sldId="259"/>
            <ac:spMk id="298" creationId="{00000000-0000-0000-0000-000000000000}"/>
          </ac:spMkLst>
        </pc:spChg>
      </pc:sldChg>
    </pc:docChg>
  </pc:docChgLst>
  <pc:docChgLst>
    <pc:chgData name="Priya Ketan Kanere" userId="80400edc-1b9e-4962-855a-1ef5f23f9c73" providerId="ADAL" clId="{A6105954-BDBA-4D95-959F-D6579743780A}"/>
    <pc:docChg chg="undo custSel addSld delSld modSld">
      <pc:chgData name="Priya Ketan Kanere" userId="80400edc-1b9e-4962-855a-1ef5f23f9c73" providerId="ADAL" clId="{A6105954-BDBA-4D95-959F-D6579743780A}" dt="2025-02-14T10:28:13.045" v="769" actId="1076"/>
      <pc:docMkLst>
        <pc:docMk/>
      </pc:docMkLst>
      <pc:sldChg chg="add del">
        <pc:chgData name="Priya Ketan Kanere" userId="80400edc-1b9e-4962-855a-1ef5f23f9c73" providerId="ADAL" clId="{A6105954-BDBA-4D95-959F-D6579743780A}" dt="2025-02-14T09:53:21.227" v="131" actId="47"/>
        <pc:sldMkLst>
          <pc:docMk/>
          <pc:sldMk cId="0" sldId="256"/>
        </pc:sldMkLst>
      </pc:sldChg>
      <pc:sldChg chg="modSp add del mod">
        <pc:chgData name="Priya Ketan Kanere" userId="80400edc-1b9e-4962-855a-1ef5f23f9c73" providerId="ADAL" clId="{A6105954-BDBA-4D95-959F-D6579743780A}" dt="2025-02-14T10:27:41.464" v="767" actId="2711"/>
        <pc:sldMkLst>
          <pc:docMk/>
          <pc:sldMk cId="0" sldId="258"/>
        </pc:sldMkLst>
        <pc:spChg chg="mod">
          <ac:chgData name="Priya Ketan Kanere" userId="80400edc-1b9e-4962-855a-1ef5f23f9c73" providerId="ADAL" clId="{A6105954-BDBA-4D95-959F-D6579743780A}" dt="2025-02-14T10:27:15.152" v="766" actId="2711"/>
          <ac:spMkLst>
            <pc:docMk/>
            <pc:sldMk cId="0" sldId="258"/>
            <ac:spMk id="286" creationId="{00000000-0000-0000-0000-000000000000}"/>
          </ac:spMkLst>
        </pc:spChg>
        <pc:spChg chg="mod">
          <ac:chgData name="Priya Ketan Kanere" userId="80400edc-1b9e-4962-855a-1ef5f23f9c73" providerId="ADAL" clId="{A6105954-BDBA-4D95-959F-D6579743780A}" dt="2025-02-14T10:27:41.464" v="767" actId="2711"/>
          <ac:spMkLst>
            <pc:docMk/>
            <pc:sldMk cId="0" sldId="258"/>
            <ac:spMk id="288" creationId="{00000000-0000-0000-0000-000000000000}"/>
          </ac:spMkLst>
        </pc:spChg>
      </pc:sldChg>
      <pc:sldChg chg="modSp add del mod">
        <pc:chgData name="Priya Ketan Kanere" userId="80400edc-1b9e-4962-855a-1ef5f23f9c73" providerId="ADAL" clId="{A6105954-BDBA-4D95-959F-D6579743780A}" dt="2025-02-14T10:28:13.045" v="769" actId="1076"/>
        <pc:sldMkLst>
          <pc:docMk/>
          <pc:sldMk cId="0" sldId="260"/>
        </pc:sldMkLst>
        <pc:spChg chg="mod">
          <ac:chgData name="Priya Ketan Kanere" userId="80400edc-1b9e-4962-855a-1ef5f23f9c73" providerId="ADAL" clId="{A6105954-BDBA-4D95-959F-D6579743780A}" dt="2025-02-14T09:48:52.193" v="36" actId="2711"/>
          <ac:spMkLst>
            <pc:docMk/>
            <pc:sldMk cId="0" sldId="260"/>
            <ac:spMk id="305" creationId="{00000000-0000-0000-0000-000000000000}"/>
          </ac:spMkLst>
        </pc:spChg>
        <pc:spChg chg="mod">
          <ac:chgData name="Priya Ketan Kanere" userId="80400edc-1b9e-4962-855a-1ef5f23f9c73" providerId="ADAL" clId="{A6105954-BDBA-4D95-959F-D6579743780A}" dt="2025-02-14T09:47:58.199" v="11" actId="207"/>
          <ac:spMkLst>
            <pc:docMk/>
            <pc:sldMk cId="0" sldId="260"/>
            <ac:spMk id="306" creationId="{00000000-0000-0000-0000-000000000000}"/>
          </ac:spMkLst>
        </pc:spChg>
        <pc:spChg chg="mod">
          <ac:chgData name="Priya Ketan Kanere" userId="80400edc-1b9e-4962-855a-1ef5f23f9c73" providerId="ADAL" clId="{A6105954-BDBA-4D95-959F-D6579743780A}" dt="2025-02-14T09:48:44.257" v="35" actId="20577"/>
          <ac:spMkLst>
            <pc:docMk/>
            <pc:sldMk cId="0" sldId="260"/>
            <ac:spMk id="307" creationId="{00000000-0000-0000-0000-000000000000}"/>
          </ac:spMkLst>
        </pc:spChg>
        <pc:spChg chg="mod">
          <ac:chgData name="Priya Ketan Kanere" userId="80400edc-1b9e-4962-855a-1ef5f23f9c73" providerId="ADAL" clId="{A6105954-BDBA-4D95-959F-D6579743780A}" dt="2025-02-14T10:28:13.045" v="769" actId="1076"/>
          <ac:spMkLst>
            <pc:docMk/>
            <pc:sldMk cId="0" sldId="260"/>
            <ac:spMk id="308" creationId="{00000000-0000-0000-0000-000000000000}"/>
          </ac:spMkLst>
        </pc:spChg>
        <pc:spChg chg="mod">
          <ac:chgData name="Priya Ketan Kanere" userId="80400edc-1b9e-4962-855a-1ef5f23f9c73" providerId="ADAL" clId="{A6105954-BDBA-4D95-959F-D6579743780A}" dt="2025-02-14T09:48:40.947" v="31" actId="20577"/>
          <ac:spMkLst>
            <pc:docMk/>
            <pc:sldMk cId="0" sldId="260"/>
            <ac:spMk id="309" creationId="{00000000-0000-0000-0000-000000000000}"/>
          </ac:spMkLst>
        </pc:spChg>
        <pc:spChg chg="mod">
          <ac:chgData name="Priya Ketan Kanere" userId="80400edc-1b9e-4962-855a-1ef5f23f9c73" providerId="ADAL" clId="{A6105954-BDBA-4D95-959F-D6579743780A}" dt="2025-02-14T09:49:00.238" v="37" actId="2711"/>
          <ac:spMkLst>
            <pc:docMk/>
            <pc:sldMk cId="0" sldId="260"/>
            <ac:spMk id="311" creationId="{00000000-0000-0000-0000-000000000000}"/>
          </ac:spMkLst>
        </pc:spChg>
        <pc:spChg chg="mod">
          <ac:chgData name="Priya Ketan Kanere" userId="80400edc-1b9e-4962-855a-1ef5f23f9c73" providerId="ADAL" clId="{A6105954-BDBA-4D95-959F-D6579743780A}" dt="2025-02-14T09:49:08.074" v="38" actId="2711"/>
          <ac:spMkLst>
            <pc:docMk/>
            <pc:sldMk cId="0" sldId="260"/>
            <ac:spMk id="312" creationId="{00000000-0000-0000-0000-000000000000}"/>
          </ac:spMkLst>
        </pc:spChg>
        <pc:spChg chg="mod">
          <ac:chgData name="Priya Ketan Kanere" userId="80400edc-1b9e-4962-855a-1ef5f23f9c73" providerId="ADAL" clId="{A6105954-BDBA-4D95-959F-D6579743780A}" dt="2025-02-14T09:49:12.430" v="39" actId="2711"/>
          <ac:spMkLst>
            <pc:docMk/>
            <pc:sldMk cId="0" sldId="260"/>
            <ac:spMk id="313" creationId="{00000000-0000-0000-0000-000000000000}"/>
          </ac:spMkLst>
        </pc:spChg>
        <pc:spChg chg="mod">
          <ac:chgData name="Priya Ketan Kanere" userId="80400edc-1b9e-4962-855a-1ef5f23f9c73" providerId="ADAL" clId="{A6105954-BDBA-4D95-959F-D6579743780A}" dt="2025-02-14T10:27:03.844" v="765" actId="2711"/>
          <ac:spMkLst>
            <pc:docMk/>
            <pc:sldMk cId="0" sldId="260"/>
            <ac:spMk id="314" creationId="{00000000-0000-0000-0000-000000000000}"/>
          </ac:spMkLst>
        </pc:spChg>
      </pc:sldChg>
      <pc:sldChg chg="del">
        <pc:chgData name="Priya Ketan Kanere" userId="80400edc-1b9e-4962-855a-1ef5f23f9c73" providerId="ADAL" clId="{A6105954-BDBA-4D95-959F-D6579743780A}" dt="2025-02-14T09:49:28.465" v="42" actId="47"/>
        <pc:sldMkLst>
          <pc:docMk/>
          <pc:sldMk cId="0" sldId="261"/>
        </pc:sldMkLst>
      </pc:sldChg>
      <pc:sldChg chg="new del">
        <pc:chgData name="Priya Ketan Kanere" userId="80400edc-1b9e-4962-855a-1ef5f23f9c73" providerId="ADAL" clId="{A6105954-BDBA-4D95-959F-D6579743780A}" dt="2025-02-14T09:49:42.455" v="50" actId="680"/>
        <pc:sldMkLst>
          <pc:docMk/>
          <pc:sldMk cId="4136978273" sldId="261"/>
        </pc:sldMkLst>
      </pc:sldChg>
      <pc:sldChg chg="del">
        <pc:chgData name="Priya Ketan Kanere" userId="80400edc-1b9e-4962-855a-1ef5f23f9c73" providerId="ADAL" clId="{A6105954-BDBA-4D95-959F-D6579743780A}" dt="2025-02-14T09:49:30.062" v="43" actId="47"/>
        <pc:sldMkLst>
          <pc:docMk/>
          <pc:sldMk cId="3814792677" sldId="285"/>
        </pc:sldMkLst>
      </pc:sldChg>
      <pc:sldChg chg="del">
        <pc:chgData name="Priya Ketan Kanere" userId="80400edc-1b9e-4962-855a-1ef5f23f9c73" providerId="ADAL" clId="{A6105954-BDBA-4D95-959F-D6579743780A}" dt="2025-02-14T09:49:31.428" v="44" actId="47"/>
        <pc:sldMkLst>
          <pc:docMk/>
          <pc:sldMk cId="1526157353" sldId="286"/>
        </pc:sldMkLst>
      </pc:sldChg>
      <pc:sldChg chg="del">
        <pc:chgData name="Priya Ketan Kanere" userId="80400edc-1b9e-4962-855a-1ef5f23f9c73" providerId="ADAL" clId="{A6105954-BDBA-4D95-959F-D6579743780A}" dt="2025-02-14T09:49:32.646" v="45" actId="47"/>
        <pc:sldMkLst>
          <pc:docMk/>
          <pc:sldMk cId="2966006315" sldId="287"/>
        </pc:sldMkLst>
      </pc:sldChg>
      <pc:sldChg chg="addSp delSp modSp add del mod">
        <pc:chgData name="Priya Ketan Kanere" userId="80400edc-1b9e-4962-855a-1ef5f23f9c73" providerId="ADAL" clId="{A6105954-BDBA-4D95-959F-D6579743780A}" dt="2025-02-14T10:07:34.488" v="178" actId="14100"/>
        <pc:sldMkLst>
          <pc:docMk/>
          <pc:sldMk cId="3484675176" sldId="288"/>
        </pc:sldMkLst>
        <pc:spChg chg="add del mod">
          <ac:chgData name="Priya Ketan Kanere" userId="80400edc-1b9e-4962-855a-1ef5f23f9c73" providerId="ADAL" clId="{A6105954-BDBA-4D95-959F-D6579743780A}" dt="2025-02-14T10:06:10.284" v="165"/>
          <ac:spMkLst>
            <pc:docMk/>
            <pc:sldMk cId="3484675176" sldId="288"/>
            <ac:spMk id="2" creationId="{44792F09-3F04-975D-E855-0E4847D4127B}"/>
          </ac:spMkLst>
        </pc:spChg>
        <pc:spChg chg="mod">
          <ac:chgData name="Priya Ketan Kanere" userId="80400edc-1b9e-4962-855a-1ef5f23f9c73" providerId="ADAL" clId="{A6105954-BDBA-4D95-959F-D6579743780A}" dt="2025-02-14T10:07:34.488" v="178" actId="14100"/>
          <ac:spMkLst>
            <pc:docMk/>
            <pc:sldMk cId="3484675176" sldId="288"/>
            <ac:spMk id="3" creationId="{FAE35B1B-D48A-57E3-D8B7-AF717CCA04DD}"/>
          </ac:spMkLst>
        </pc:spChg>
      </pc:sldChg>
      <pc:sldChg chg="addSp modSp new del mod">
        <pc:chgData name="Priya Ketan Kanere" userId="80400edc-1b9e-4962-855a-1ef5f23f9c73" providerId="ADAL" clId="{A6105954-BDBA-4D95-959F-D6579743780A}" dt="2025-02-14T10:26:07.968" v="759" actId="47"/>
        <pc:sldMkLst>
          <pc:docMk/>
          <pc:sldMk cId="212024106" sldId="289"/>
        </pc:sldMkLst>
        <pc:spChg chg="add mod">
          <ac:chgData name="Priya Ketan Kanere" userId="80400edc-1b9e-4962-855a-1ef5f23f9c73" providerId="ADAL" clId="{A6105954-BDBA-4D95-959F-D6579743780A}" dt="2025-02-14T09:54:40.180" v="142" actId="14100"/>
          <ac:spMkLst>
            <pc:docMk/>
            <pc:sldMk cId="212024106" sldId="289"/>
            <ac:spMk id="3" creationId="{D4DC6431-E22F-34D8-C816-7631D1F8EC33}"/>
          </ac:spMkLst>
        </pc:spChg>
      </pc:sldChg>
      <pc:sldChg chg="new del">
        <pc:chgData name="Priya Ketan Kanere" userId="80400edc-1b9e-4962-855a-1ef5f23f9c73" providerId="ADAL" clId="{A6105954-BDBA-4D95-959F-D6579743780A}" dt="2025-02-14T09:49:24.191" v="41" actId="680"/>
        <pc:sldMkLst>
          <pc:docMk/>
          <pc:sldMk cId="2486819410" sldId="289"/>
        </pc:sldMkLst>
      </pc:sldChg>
      <pc:sldChg chg="addSp modSp new del mod">
        <pc:chgData name="Priya Ketan Kanere" userId="80400edc-1b9e-4962-855a-1ef5f23f9c73" providerId="ADAL" clId="{A6105954-BDBA-4D95-959F-D6579743780A}" dt="2025-02-14T10:26:13.139" v="761" actId="47"/>
        <pc:sldMkLst>
          <pc:docMk/>
          <pc:sldMk cId="2809741718" sldId="290"/>
        </pc:sldMkLst>
        <pc:spChg chg="add mod">
          <ac:chgData name="Priya Ketan Kanere" userId="80400edc-1b9e-4962-855a-1ef5f23f9c73" providerId="ADAL" clId="{A6105954-BDBA-4D95-959F-D6579743780A}" dt="2025-02-14T09:55:13.752" v="150" actId="12"/>
          <ac:spMkLst>
            <pc:docMk/>
            <pc:sldMk cId="2809741718" sldId="290"/>
            <ac:spMk id="3" creationId="{9D4E7FE5-AA37-FAE4-5AA0-91C562DB2066}"/>
          </ac:spMkLst>
        </pc:spChg>
      </pc:sldChg>
      <pc:sldChg chg="addSp modSp new del mod">
        <pc:chgData name="Priya Ketan Kanere" userId="80400edc-1b9e-4962-855a-1ef5f23f9c73" providerId="ADAL" clId="{A6105954-BDBA-4D95-959F-D6579743780A}" dt="2025-02-14T10:26:11.034" v="760" actId="47"/>
        <pc:sldMkLst>
          <pc:docMk/>
          <pc:sldMk cId="376629816" sldId="291"/>
        </pc:sldMkLst>
        <pc:spChg chg="add mod">
          <ac:chgData name="Priya Ketan Kanere" userId="80400edc-1b9e-4962-855a-1ef5f23f9c73" providerId="ADAL" clId="{A6105954-BDBA-4D95-959F-D6579743780A}" dt="2025-02-14T09:56:19.911" v="158" actId="1076"/>
          <ac:spMkLst>
            <pc:docMk/>
            <pc:sldMk cId="376629816" sldId="291"/>
            <ac:spMk id="3" creationId="{B37115B4-420C-42CF-540B-E7A1EABF3D9B}"/>
          </ac:spMkLst>
        </pc:spChg>
      </pc:sldChg>
      <pc:sldChg chg="addSp delSp modSp new mod">
        <pc:chgData name="Priya Ketan Kanere" userId="80400edc-1b9e-4962-855a-1ef5f23f9c73" providerId="ADAL" clId="{A6105954-BDBA-4D95-959F-D6579743780A}" dt="2025-02-14T10:26:36.588" v="764" actId="20577"/>
        <pc:sldMkLst>
          <pc:docMk/>
          <pc:sldMk cId="1654286363" sldId="292"/>
        </pc:sldMkLst>
        <pc:spChg chg="add mod">
          <ac:chgData name="Priya Ketan Kanere" userId="80400edc-1b9e-4962-855a-1ef5f23f9c73" providerId="ADAL" clId="{A6105954-BDBA-4D95-959F-D6579743780A}" dt="2025-02-14T10:26:36.588" v="764" actId="20577"/>
          <ac:spMkLst>
            <pc:docMk/>
            <pc:sldMk cId="1654286363" sldId="292"/>
            <ac:spMk id="3" creationId="{2472593F-0CD2-8407-54B2-F957CC5044EF}"/>
          </ac:spMkLst>
        </pc:spChg>
        <pc:spChg chg="add">
          <ac:chgData name="Priya Ketan Kanere" userId="80400edc-1b9e-4962-855a-1ef5f23f9c73" providerId="ADAL" clId="{A6105954-BDBA-4D95-959F-D6579743780A}" dt="2025-02-14T10:08:09.489" v="183"/>
          <ac:spMkLst>
            <pc:docMk/>
            <pc:sldMk cId="1654286363" sldId="292"/>
            <ac:spMk id="4" creationId="{4B21A43F-4404-34FC-928C-AED433EDF690}"/>
          </ac:spMkLst>
        </pc:spChg>
        <pc:spChg chg="add del mod">
          <ac:chgData name="Priya Ketan Kanere" userId="80400edc-1b9e-4962-855a-1ef5f23f9c73" providerId="ADAL" clId="{A6105954-BDBA-4D95-959F-D6579743780A}" dt="2025-02-14T10:08:44.171" v="195"/>
          <ac:spMkLst>
            <pc:docMk/>
            <pc:sldMk cId="1654286363" sldId="292"/>
            <ac:spMk id="5" creationId="{E7BA7B74-B836-F927-6ECE-8087809437BE}"/>
          </ac:spMkLst>
        </pc:spChg>
      </pc:sldChg>
      <pc:sldChg chg="addSp delSp modSp new mod">
        <pc:chgData name="Priya Ketan Kanere" userId="80400edc-1b9e-4962-855a-1ef5f23f9c73" providerId="ADAL" clId="{A6105954-BDBA-4D95-959F-D6579743780A}" dt="2025-02-14T10:26:31.911" v="763" actId="5793"/>
        <pc:sldMkLst>
          <pc:docMk/>
          <pc:sldMk cId="1258302443" sldId="293"/>
        </pc:sldMkLst>
        <pc:spChg chg="add mod">
          <ac:chgData name="Priya Ketan Kanere" userId="80400edc-1b9e-4962-855a-1ef5f23f9c73" providerId="ADAL" clId="{A6105954-BDBA-4D95-959F-D6579743780A}" dt="2025-02-14T10:26:31.911" v="763" actId="5793"/>
          <ac:spMkLst>
            <pc:docMk/>
            <pc:sldMk cId="1258302443" sldId="293"/>
            <ac:spMk id="3" creationId="{843FFA65-425E-FF4C-9F38-74B554F20AD2}"/>
          </ac:spMkLst>
        </pc:spChg>
        <pc:spChg chg="add del mod">
          <ac:chgData name="Priya Ketan Kanere" userId="80400edc-1b9e-4962-855a-1ef5f23f9c73" providerId="ADAL" clId="{A6105954-BDBA-4D95-959F-D6579743780A}" dt="2025-02-14T10:22:14.221" v="697"/>
          <ac:spMkLst>
            <pc:docMk/>
            <pc:sldMk cId="1258302443" sldId="293"/>
            <ac:spMk id="4" creationId="{9F29504D-10B1-B767-C4B0-B3C924AC764E}"/>
          </ac:spMkLst>
        </pc:spChg>
      </pc:sldChg>
      <pc:sldChg chg="addSp delSp modSp new mod">
        <pc:chgData name="Priya Ketan Kanere" userId="80400edc-1b9e-4962-855a-1ef5f23f9c73" providerId="ADAL" clId="{A6105954-BDBA-4D95-959F-D6579743780A}" dt="2025-02-14T10:22:58.616" v="711"/>
        <pc:sldMkLst>
          <pc:docMk/>
          <pc:sldMk cId="3083904475" sldId="294"/>
        </pc:sldMkLst>
        <pc:spChg chg="add mod">
          <ac:chgData name="Priya Ketan Kanere" userId="80400edc-1b9e-4962-855a-1ef5f23f9c73" providerId="ADAL" clId="{A6105954-BDBA-4D95-959F-D6579743780A}" dt="2025-02-14T10:22:57.217" v="709" actId="20577"/>
          <ac:spMkLst>
            <pc:docMk/>
            <pc:sldMk cId="3083904475" sldId="294"/>
            <ac:spMk id="3" creationId="{C70C6119-F502-A1D5-520E-8B23FB811DAF}"/>
          </ac:spMkLst>
        </pc:spChg>
        <pc:spChg chg="add del mod">
          <ac:chgData name="Priya Ketan Kanere" userId="80400edc-1b9e-4962-855a-1ef5f23f9c73" providerId="ADAL" clId="{A6105954-BDBA-4D95-959F-D6579743780A}" dt="2025-02-14T10:22:58.616" v="711"/>
          <ac:spMkLst>
            <pc:docMk/>
            <pc:sldMk cId="3083904475" sldId="294"/>
            <ac:spMk id="4" creationId="{9E9D3C53-6925-E4C7-C01A-0B586F1F3E4F}"/>
          </ac:spMkLst>
        </pc:spChg>
      </pc:sldChg>
      <pc:sldChg chg="addSp delSp modSp new mod">
        <pc:chgData name="Priya Ketan Kanere" userId="80400edc-1b9e-4962-855a-1ef5f23f9c73" providerId="ADAL" clId="{A6105954-BDBA-4D95-959F-D6579743780A}" dt="2025-02-14T10:23:46.335" v="729"/>
        <pc:sldMkLst>
          <pc:docMk/>
          <pc:sldMk cId="562416134" sldId="295"/>
        </pc:sldMkLst>
        <pc:spChg chg="add mod">
          <ac:chgData name="Priya Ketan Kanere" userId="80400edc-1b9e-4962-855a-1ef5f23f9c73" providerId="ADAL" clId="{A6105954-BDBA-4D95-959F-D6579743780A}" dt="2025-02-14T10:23:44.104" v="727" actId="123"/>
          <ac:spMkLst>
            <pc:docMk/>
            <pc:sldMk cId="562416134" sldId="295"/>
            <ac:spMk id="3" creationId="{B0289FD3-356E-C796-2167-BF4C4D6B3304}"/>
          </ac:spMkLst>
        </pc:spChg>
        <pc:spChg chg="add del mod">
          <ac:chgData name="Priya Ketan Kanere" userId="80400edc-1b9e-4962-855a-1ef5f23f9c73" providerId="ADAL" clId="{A6105954-BDBA-4D95-959F-D6579743780A}" dt="2025-02-14T10:23:46.335" v="729"/>
          <ac:spMkLst>
            <pc:docMk/>
            <pc:sldMk cId="562416134" sldId="295"/>
            <ac:spMk id="4" creationId="{664010A0-6E09-9C4D-B1F7-C1A245145055}"/>
          </ac:spMkLst>
        </pc:spChg>
      </pc:sldChg>
      <pc:sldChg chg="addSp delSp modSp new mod">
        <pc:chgData name="Priya Ketan Kanere" userId="80400edc-1b9e-4962-855a-1ef5f23f9c73" providerId="ADAL" clId="{A6105954-BDBA-4D95-959F-D6579743780A}" dt="2025-02-14T10:25:15.572" v="746"/>
        <pc:sldMkLst>
          <pc:docMk/>
          <pc:sldMk cId="1733307032" sldId="296"/>
        </pc:sldMkLst>
        <pc:spChg chg="add mod">
          <ac:chgData name="Priya Ketan Kanere" userId="80400edc-1b9e-4962-855a-1ef5f23f9c73" providerId="ADAL" clId="{A6105954-BDBA-4D95-959F-D6579743780A}" dt="2025-02-14T10:25:08.860" v="744" actId="20577"/>
          <ac:spMkLst>
            <pc:docMk/>
            <pc:sldMk cId="1733307032" sldId="296"/>
            <ac:spMk id="3" creationId="{21F078E7-C152-4AEA-1AC9-52CF7738AC09}"/>
          </ac:spMkLst>
        </pc:spChg>
        <pc:spChg chg="add del mod">
          <ac:chgData name="Priya Ketan Kanere" userId="80400edc-1b9e-4962-855a-1ef5f23f9c73" providerId="ADAL" clId="{A6105954-BDBA-4D95-959F-D6579743780A}" dt="2025-02-14T10:25:15.572" v="746"/>
          <ac:spMkLst>
            <pc:docMk/>
            <pc:sldMk cId="1733307032" sldId="296"/>
            <ac:spMk id="4" creationId="{65B9EA48-0502-5483-45AA-3AC25C586701}"/>
          </ac:spMkLst>
        </pc:spChg>
      </pc:sldChg>
      <pc:sldChg chg="addSp modSp new mod">
        <pc:chgData name="Priya Ketan Kanere" userId="80400edc-1b9e-4962-855a-1ef5f23f9c73" providerId="ADAL" clId="{A6105954-BDBA-4D95-959F-D6579743780A}" dt="2025-02-14T10:25:55.673" v="758" actId="20577"/>
        <pc:sldMkLst>
          <pc:docMk/>
          <pc:sldMk cId="3580285119" sldId="297"/>
        </pc:sldMkLst>
        <pc:spChg chg="add mod">
          <ac:chgData name="Priya Ketan Kanere" userId="80400edc-1b9e-4962-855a-1ef5f23f9c73" providerId="ADAL" clId="{A6105954-BDBA-4D95-959F-D6579743780A}" dt="2025-02-14T10:25:55.673" v="758" actId="20577"/>
          <ac:spMkLst>
            <pc:docMk/>
            <pc:sldMk cId="3580285119" sldId="297"/>
            <ac:spMk id="3" creationId="{78F5D6C2-4BAE-3F87-957F-8B39D6B073DE}"/>
          </ac:spMkLst>
        </pc:spChg>
      </pc:sldChg>
      <pc:sldMasterChg chg="addSldLayout delSldLayout">
        <pc:chgData name="Priya Ketan Kanere" userId="80400edc-1b9e-4962-855a-1ef5f23f9c73" providerId="ADAL" clId="{A6105954-BDBA-4D95-959F-D6579743780A}" dt="2025-02-14T09:53:21.227" v="131" actId="47"/>
        <pc:sldMasterMkLst>
          <pc:docMk/>
          <pc:sldMasterMk cId="0" sldId="2147483669"/>
        </pc:sldMasterMkLst>
        <pc:sldLayoutChg chg="add del">
          <pc:chgData name="Priya Ketan Kanere" userId="80400edc-1b9e-4962-855a-1ef5f23f9c73" providerId="ADAL" clId="{A6105954-BDBA-4D95-959F-D6579743780A}" dt="2025-02-14T09:53:21.227" v="131" actId="47"/>
          <pc:sldLayoutMkLst>
            <pc:docMk/>
            <pc:sldMasterMk cId="0" sldId="2147483669"/>
            <pc:sldLayoutMk cId="0" sldId="2147483648"/>
          </pc:sldLayoutMkLst>
        </pc:sldLayoutChg>
        <pc:sldLayoutChg chg="add del">
          <pc:chgData name="Priya Ketan Kanere" userId="80400edc-1b9e-4962-855a-1ef5f23f9c73" providerId="ADAL" clId="{A6105954-BDBA-4D95-959F-D6579743780A}" dt="2025-02-14T09:49:43.082" v="51" actId="47"/>
          <pc:sldLayoutMkLst>
            <pc:docMk/>
            <pc:sldMasterMk cId="0" sldId="2147483669"/>
            <pc:sldLayoutMk cId="0" sldId="214748365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19119B-3149-4B63-BA63-1A3403466A73}" type="doc">
      <dgm:prSet loTypeId="urn:microsoft.com/office/officeart/2005/8/layout/vList3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00F8B2A1-40B9-4DA8-A3CA-6B0BF726F52B}">
      <dgm:prSet phldrT="[Text]" custT="1"/>
      <dgm:spPr/>
      <dgm:t>
        <a:bodyPr/>
        <a:lstStyle/>
        <a:p>
          <a:pPr algn="l"/>
          <a:r>
            <a:rPr lang="en-IN" sz="1400" b="1" i="0" dirty="0">
              <a:latin typeface="Avenir"/>
            </a:rPr>
            <a:t>Amazon RDS : </a:t>
          </a:r>
          <a:r>
            <a:rPr lang="en-US" sz="1400" b="0" i="0" dirty="0">
              <a:latin typeface="Avenir"/>
            </a:rPr>
            <a:t>Cloud-based relational database for convenient setup, operation, and scaling</a:t>
          </a:r>
          <a:endParaRPr lang="en-IN" sz="1400" b="0" i="0" dirty="0">
            <a:latin typeface="Avenir"/>
          </a:endParaRPr>
        </a:p>
      </dgm:t>
    </dgm:pt>
    <dgm:pt modelId="{17659225-A4E9-42E7-81CE-F23203AAE02D}" type="parTrans" cxnId="{302D1127-7A11-415B-BE86-3235476EB9DC}">
      <dgm:prSet/>
      <dgm:spPr/>
      <dgm:t>
        <a:bodyPr/>
        <a:lstStyle/>
        <a:p>
          <a:endParaRPr lang="en-IN" sz="1400"/>
        </a:p>
      </dgm:t>
    </dgm:pt>
    <dgm:pt modelId="{4042AF07-F3EC-43E5-829E-DF54D125617E}" type="sibTrans" cxnId="{302D1127-7A11-415B-BE86-3235476EB9DC}">
      <dgm:prSet/>
      <dgm:spPr/>
      <dgm:t>
        <a:bodyPr/>
        <a:lstStyle/>
        <a:p>
          <a:endParaRPr lang="en-IN" sz="1400"/>
        </a:p>
      </dgm:t>
    </dgm:pt>
    <dgm:pt modelId="{F86FD7A7-439D-4264-A6D4-BC5EDD9E1B89}">
      <dgm:prSet phldrT="[Text]" custT="1"/>
      <dgm:spPr/>
      <dgm:t>
        <a:bodyPr/>
        <a:lstStyle/>
        <a:p>
          <a:pPr algn="l"/>
          <a:r>
            <a:rPr lang="en-IN" sz="1400" b="1" i="0" dirty="0">
              <a:latin typeface="Avenir"/>
            </a:rPr>
            <a:t>Amazon DynamoDB : </a:t>
          </a:r>
          <a:r>
            <a:rPr lang="en-US" sz="1400" b="0" i="0" dirty="0">
              <a:latin typeface="Avenir"/>
            </a:rPr>
            <a:t>Fast, flexible, fully managed NoSQL database for high performance at any scale</a:t>
          </a:r>
          <a:endParaRPr lang="en-IN" sz="1400" b="1" dirty="0">
            <a:latin typeface="Avenir"/>
          </a:endParaRPr>
        </a:p>
      </dgm:t>
    </dgm:pt>
    <dgm:pt modelId="{AE168C8A-C3AC-4868-91CC-48BC18E678BD}" type="parTrans" cxnId="{61451CE0-7DC5-487B-9E27-54BA8B50C198}">
      <dgm:prSet/>
      <dgm:spPr/>
      <dgm:t>
        <a:bodyPr/>
        <a:lstStyle/>
        <a:p>
          <a:endParaRPr lang="en-IN" sz="1400"/>
        </a:p>
      </dgm:t>
    </dgm:pt>
    <dgm:pt modelId="{C8A437EB-88C1-4A07-A7F9-D7892BC8FCD0}" type="sibTrans" cxnId="{61451CE0-7DC5-487B-9E27-54BA8B50C198}">
      <dgm:prSet/>
      <dgm:spPr/>
      <dgm:t>
        <a:bodyPr/>
        <a:lstStyle/>
        <a:p>
          <a:endParaRPr lang="en-IN" sz="1400"/>
        </a:p>
      </dgm:t>
    </dgm:pt>
    <dgm:pt modelId="{B0E7FC7B-639D-49EC-AC3F-7DC93B63FF3B}">
      <dgm:prSet phldrT="[Text]" custT="1"/>
      <dgm:spPr/>
      <dgm:t>
        <a:bodyPr/>
        <a:lstStyle/>
        <a:p>
          <a:pPr algn="l"/>
          <a:r>
            <a:rPr lang="en-IN" sz="1400" b="1" i="0" dirty="0">
              <a:latin typeface="Avenir"/>
            </a:rPr>
            <a:t>Amazon OpenSearch Service : </a:t>
          </a:r>
          <a:r>
            <a:rPr lang="en-US" sz="1400" b="0" i="0" dirty="0">
              <a:latin typeface="Avenir"/>
            </a:rPr>
            <a:t>Real-time search, monitoring, and analysis of business and operational data</a:t>
          </a:r>
          <a:r>
            <a:rPr lang="en-IN" sz="1400" b="1" i="0" dirty="0">
              <a:latin typeface="Avenir"/>
            </a:rPr>
            <a:t> </a:t>
          </a:r>
          <a:endParaRPr lang="en-IN" sz="1400" b="1" dirty="0">
            <a:latin typeface="Avenir"/>
          </a:endParaRPr>
        </a:p>
      </dgm:t>
    </dgm:pt>
    <dgm:pt modelId="{32D024F9-D372-4E91-B6A5-2AB1522774D8}" type="parTrans" cxnId="{9DED6296-8440-4B74-8D45-CAD61D4B78BF}">
      <dgm:prSet/>
      <dgm:spPr/>
      <dgm:t>
        <a:bodyPr/>
        <a:lstStyle/>
        <a:p>
          <a:endParaRPr lang="en-IN" sz="1400"/>
        </a:p>
      </dgm:t>
    </dgm:pt>
    <dgm:pt modelId="{E5169A80-EF39-4461-A1E1-CD2A6219410F}" type="sibTrans" cxnId="{9DED6296-8440-4B74-8D45-CAD61D4B78BF}">
      <dgm:prSet/>
      <dgm:spPr/>
      <dgm:t>
        <a:bodyPr/>
        <a:lstStyle/>
        <a:p>
          <a:endParaRPr lang="en-IN" sz="1400"/>
        </a:p>
      </dgm:t>
    </dgm:pt>
    <dgm:pt modelId="{D3870F1F-284E-4F6C-A148-2DF6BB4DEF7C}">
      <dgm:prSet phldrT="[Text]" custT="1"/>
      <dgm:spPr/>
      <dgm:t>
        <a:bodyPr/>
        <a:lstStyle/>
        <a:p>
          <a:pPr algn="l"/>
          <a:r>
            <a:rPr lang="en-IN" sz="1400" b="1" i="0" dirty="0">
              <a:latin typeface="Avenir"/>
            </a:rPr>
            <a:t>Amazon Redshift : </a:t>
          </a:r>
          <a:r>
            <a:rPr lang="en-US" sz="1400" b="0" i="0" dirty="0">
              <a:latin typeface="Avenir"/>
            </a:rPr>
            <a:t>Best price-performance for cloud data warehousing</a:t>
          </a:r>
          <a:endParaRPr lang="en-IN" sz="1400" b="1" dirty="0">
            <a:latin typeface="Avenir"/>
          </a:endParaRPr>
        </a:p>
      </dgm:t>
    </dgm:pt>
    <dgm:pt modelId="{93AF3C98-463F-4AD0-9D50-2FA6E32ACAF9}" type="sibTrans" cxnId="{66A6DF4C-34AF-4410-A2A0-5C127B8238CE}">
      <dgm:prSet/>
      <dgm:spPr/>
      <dgm:t>
        <a:bodyPr/>
        <a:lstStyle/>
        <a:p>
          <a:endParaRPr lang="en-IN" sz="1400"/>
        </a:p>
      </dgm:t>
    </dgm:pt>
    <dgm:pt modelId="{F8A11E7C-E6B1-46F7-B0C4-5EAC32C0E043}" type="parTrans" cxnId="{66A6DF4C-34AF-4410-A2A0-5C127B8238CE}">
      <dgm:prSet/>
      <dgm:spPr/>
      <dgm:t>
        <a:bodyPr/>
        <a:lstStyle/>
        <a:p>
          <a:endParaRPr lang="en-IN" sz="1400"/>
        </a:p>
      </dgm:t>
    </dgm:pt>
    <dgm:pt modelId="{2375E0C3-BCF8-48D7-ACB7-5D4CEAA10CCA}" type="pres">
      <dgm:prSet presAssocID="{E119119B-3149-4B63-BA63-1A3403466A73}" presName="linearFlow" presStyleCnt="0">
        <dgm:presLayoutVars>
          <dgm:dir/>
          <dgm:resizeHandles val="exact"/>
        </dgm:presLayoutVars>
      </dgm:prSet>
      <dgm:spPr/>
    </dgm:pt>
    <dgm:pt modelId="{6CE4F997-4007-4E25-AB93-C38F05CFA087}" type="pres">
      <dgm:prSet presAssocID="{00F8B2A1-40B9-4DA8-A3CA-6B0BF726F52B}" presName="composite" presStyleCnt="0"/>
      <dgm:spPr/>
    </dgm:pt>
    <dgm:pt modelId="{1384B1CA-1895-4CD4-8438-66F10F72FAE0}" type="pres">
      <dgm:prSet presAssocID="{00F8B2A1-40B9-4DA8-A3CA-6B0BF726F52B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A51790-EEF2-449C-87CA-5E3CD53D8400}" type="pres">
      <dgm:prSet presAssocID="{00F8B2A1-40B9-4DA8-A3CA-6B0BF726F52B}" presName="txShp" presStyleLbl="node1" presStyleIdx="0" presStyleCnt="4">
        <dgm:presLayoutVars>
          <dgm:bulletEnabled val="1"/>
        </dgm:presLayoutVars>
      </dgm:prSet>
      <dgm:spPr/>
    </dgm:pt>
    <dgm:pt modelId="{C87535C5-ED0D-4B74-B126-5217ACCBEC4A}" type="pres">
      <dgm:prSet presAssocID="{4042AF07-F3EC-43E5-829E-DF54D125617E}" presName="spacing" presStyleCnt="0"/>
      <dgm:spPr/>
    </dgm:pt>
    <dgm:pt modelId="{E171DFBC-C05B-4426-9011-09A8CFAFD621}" type="pres">
      <dgm:prSet presAssocID="{D3870F1F-284E-4F6C-A148-2DF6BB4DEF7C}" presName="composite" presStyleCnt="0"/>
      <dgm:spPr/>
    </dgm:pt>
    <dgm:pt modelId="{36B411AA-DA38-4A90-B31D-6B5F99D9F430}" type="pres">
      <dgm:prSet presAssocID="{D3870F1F-284E-4F6C-A148-2DF6BB4DEF7C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EE84B88-13F9-4E72-886C-4E99B14BCC1F}" type="pres">
      <dgm:prSet presAssocID="{D3870F1F-284E-4F6C-A148-2DF6BB4DEF7C}" presName="txShp" presStyleLbl="node1" presStyleIdx="1" presStyleCnt="4">
        <dgm:presLayoutVars>
          <dgm:bulletEnabled val="1"/>
        </dgm:presLayoutVars>
      </dgm:prSet>
      <dgm:spPr/>
    </dgm:pt>
    <dgm:pt modelId="{D9C0FB95-1C60-47E7-BBFF-7088D43C495A}" type="pres">
      <dgm:prSet presAssocID="{93AF3C98-463F-4AD0-9D50-2FA6E32ACAF9}" presName="spacing" presStyleCnt="0"/>
      <dgm:spPr/>
    </dgm:pt>
    <dgm:pt modelId="{CC245B4D-B556-45D6-A6F4-06383C595E67}" type="pres">
      <dgm:prSet presAssocID="{F86FD7A7-439D-4264-A6D4-BC5EDD9E1B89}" presName="composite" presStyleCnt="0"/>
      <dgm:spPr/>
    </dgm:pt>
    <dgm:pt modelId="{AB6FA4F9-126C-45E5-BBEA-7EA3462AFE88}" type="pres">
      <dgm:prSet presAssocID="{F86FD7A7-439D-4264-A6D4-BC5EDD9E1B89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6F1C907-5A69-4069-8AD5-5B2EAC465985}" type="pres">
      <dgm:prSet presAssocID="{F86FD7A7-439D-4264-A6D4-BC5EDD9E1B89}" presName="txShp" presStyleLbl="node1" presStyleIdx="2" presStyleCnt="4">
        <dgm:presLayoutVars>
          <dgm:bulletEnabled val="1"/>
        </dgm:presLayoutVars>
      </dgm:prSet>
      <dgm:spPr/>
    </dgm:pt>
    <dgm:pt modelId="{0E49815D-CA6D-4D7F-8782-3CC629372AF4}" type="pres">
      <dgm:prSet presAssocID="{C8A437EB-88C1-4A07-A7F9-D7892BC8FCD0}" presName="spacing" presStyleCnt="0"/>
      <dgm:spPr/>
    </dgm:pt>
    <dgm:pt modelId="{C374712D-5BE1-4CF5-84AF-5C463B52006F}" type="pres">
      <dgm:prSet presAssocID="{B0E7FC7B-639D-49EC-AC3F-7DC93B63FF3B}" presName="composite" presStyleCnt="0"/>
      <dgm:spPr/>
    </dgm:pt>
    <dgm:pt modelId="{4DDF355E-8A6E-4ABA-AEA8-BDAA6594B742}" type="pres">
      <dgm:prSet presAssocID="{B0E7FC7B-639D-49EC-AC3F-7DC93B63FF3B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330051A-BEA2-4E3D-87AF-FED064029817}" type="pres">
      <dgm:prSet presAssocID="{B0E7FC7B-639D-49EC-AC3F-7DC93B63FF3B}" presName="txShp" presStyleLbl="node1" presStyleIdx="3" presStyleCnt="4">
        <dgm:presLayoutVars>
          <dgm:bulletEnabled val="1"/>
        </dgm:presLayoutVars>
      </dgm:prSet>
      <dgm:spPr/>
    </dgm:pt>
  </dgm:ptLst>
  <dgm:cxnLst>
    <dgm:cxn modelId="{A3961725-97E2-4DE7-B2DF-214FC70C34A4}" type="presOf" srcId="{D3870F1F-284E-4F6C-A148-2DF6BB4DEF7C}" destId="{1EE84B88-13F9-4E72-886C-4E99B14BCC1F}" srcOrd="0" destOrd="0" presId="urn:microsoft.com/office/officeart/2005/8/layout/vList3"/>
    <dgm:cxn modelId="{302D1127-7A11-415B-BE86-3235476EB9DC}" srcId="{E119119B-3149-4B63-BA63-1A3403466A73}" destId="{00F8B2A1-40B9-4DA8-A3CA-6B0BF726F52B}" srcOrd="0" destOrd="0" parTransId="{17659225-A4E9-42E7-81CE-F23203AAE02D}" sibTransId="{4042AF07-F3EC-43E5-829E-DF54D125617E}"/>
    <dgm:cxn modelId="{88D56141-2254-492F-BC81-00E51A859D22}" type="presOf" srcId="{B0E7FC7B-639D-49EC-AC3F-7DC93B63FF3B}" destId="{F330051A-BEA2-4E3D-87AF-FED064029817}" srcOrd="0" destOrd="0" presId="urn:microsoft.com/office/officeart/2005/8/layout/vList3"/>
    <dgm:cxn modelId="{66A6DF4C-34AF-4410-A2A0-5C127B8238CE}" srcId="{E119119B-3149-4B63-BA63-1A3403466A73}" destId="{D3870F1F-284E-4F6C-A148-2DF6BB4DEF7C}" srcOrd="1" destOrd="0" parTransId="{F8A11E7C-E6B1-46F7-B0C4-5EAC32C0E043}" sibTransId="{93AF3C98-463F-4AD0-9D50-2FA6E32ACAF9}"/>
    <dgm:cxn modelId="{0663A14D-D740-43F5-B824-36A198D15CF4}" type="presOf" srcId="{E119119B-3149-4B63-BA63-1A3403466A73}" destId="{2375E0C3-BCF8-48D7-ACB7-5D4CEAA10CCA}" srcOrd="0" destOrd="0" presId="urn:microsoft.com/office/officeart/2005/8/layout/vList3"/>
    <dgm:cxn modelId="{16D08980-642D-4F3E-B3CB-755F339A1612}" type="presOf" srcId="{00F8B2A1-40B9-4DA8-A3CA-6B0BF726F52B}" destId="{09A51790-EEF2-449C-87CA-5E3CD53D8400}" srcOrd="0" destOrd="0" presId="urn:microsoft.com/office/officeart/2005/8/layout/vList3"/>
    <dgm:cxn modelId="{9DED6296-8440-4B74-8D45-CAD61D4B78BF}" srcId="{E119119B-3149-4B63-BA63-1A3403466A73}" destId="{B0E7FC7B-639D-49EC-AC3F-7DC93B63FF3B}" srcOrd="3" destOrd="0" parTransId="{32D024F9-D372-4E91-B6A5-2AB1522774D8}" sibTransId="{E5169A80-EF39-4461-A1E1-CD2A6219410F}"/>
    <dgm:cxn modelId="{61451CE0-7DC5-487B-9E27-54BA8B50C198}" srcId="{E119119B-3149-4B63-BA63-1A3403466A73}" destId="{F86FD7A7-439D-4264-A6D4-BC5EDD9E1B89}" srcOrd="2" destOrd="0" parTransId="{AE168C8A-C3AC-4868-91CC-48BC18E678BD}" sibTransId="{C8A437EB-88C1-4A07-A7F9-D7892BC8FCD0}"/>
    <dgm:cxn modelId="{4C2507E2-9EB9-4143-B949-AC73577D7FFC}" type="presOf" srcId="{F86FD7A7-439D-4264-A6D4-BC5EDD9E1B89}" destId="{B6F1C907-5A69-4069-8AD5-5B2EAC465985}" srcOrd="0" destOrd="0" presId="urn:microsoft.com/office/officeart/2005/8/layout/vList3"/>
    <dgm:cxn modelId="{91453AC7-4AEA-4C94-8179-46637DF20599}" type="presParOf" srcId="{2375E0C3-BCF8-48D7-ACB7-5D4CEAA10CCA}" destId="{6CE4F997-4007-4E25-AB93-C38F05CFA087}" srcOrd="0" destOrd="0" presId="urn:microsoft.com/office/officeart/2005/8/layout/vList3"/>
    <dgm:cxn modelId="{E5364EBF-19FD-4A5B-A61F-B4E77859E8E1}" type="presParOf" srcId="{6CE4F997-4007-4E25-AB93-C38F05CFA087}" destId="{1384B1CA-1895-4CD4-8438-66F10F72FAE0}" srcOrd="0" destOrd="0" presId="urn:microsoft.com/office/officeart/2005/8/layout/vList3"/>
    <dgm:cxn modelId="{FD9CA692-B5CB-49E0-9093-BCEC4BD5CFD4}" type="presParOf" srcId="{6CE4F997-4007-4E25-AB93-C38F05CFA087}" destId="{09A51790-EEF2-449C-87CA-5E3CD53D8400}" srcOrd="1" destOrd="0" presId="urn:microsoft.com/office/officeart/2005/8/layout/vList3"/>
    <dgm:cxn modelId="{E521650D-6557-4EE9-9F58-97F42D673797}" type="presParOf" srcId="{2375E0C3-BCF8-48D7-ACB7-5D4CEAA10CCA}" destId="{C87535C5-ED0D-4B74-B126-5217ACCBEC4A}" srcOrd="1" destOrd="0" presId="urn:microsoft.com/office/officeart/2005/8/layout/vList3"/>
    <dgm:cxn modelId="{030BBFF6-9FCE-4A53-BF4A-4DCB885C5EC9}" type="presParOf" srcId="{2375E0C3-BCF8-48D7-ACB7-5D4CEAA10CCA}" destId="{E171DFBC-C05B-4426-9011-09A8CFAFD621}" srcOrd="2" destOrd="0" presId="urn:microsoft.com/office/officeart/2005/8/layout/vList3"/>
    <dgm:cxn modelId="{21942A48-3C90-43EE-B4F4-27851BD0F1B5}" type="presParOf" srcId="{E171DFBC-C05B-4426-9011-09A8CFAFD621}" destId="{36B411AA-DA38-4A90-B31D-6B5F99D9F430}" srcOrd="0" destOrd="0" presId="urn:microsoft.com/office/officeart/2005/8/layout/vList3"/>
    <dgm:cxn modelId="{28452C47-69C9-4C7A-9912-DEED5C9B339B}" type="presParOf" srcId="{E171DFBC-C05B-4426-9011-09A8CFAFD621}" destId="{1EE84B88-13F9-4E72-886C-4E99B14BCC1F}" srcOrd="1" destOrd="0" presId="urn:microsoft.com/office/officeart/2005/8/layout/vList3"/>
    <dgm:cxn modelId="{3516E1BF-8B52-4DA8-BF0E-F1EBD8EC6946}" type="presParOf" srcId="{2375E0C3-BCF8-48D7-ACB7-5D4CEAA10CCA}" destId="{D9C0FB95-1C60-47E7-BBFF-7088D43C495A}" srcOrd="3" destOrd="0" presId="urn:microsoft.com/office/officeart/2005/8/layout/vList3"/>
    <dgm:cxn modelId="{46EF2328-F4DD-4A73-AB40-C807D112FF45}" type="presParOf" srcId="{2375E0C3-BCF8-48D7-ACB7-5D4CEAA10CCA}" destId="{CC245B4D-B556-45D6-A6F4-06383C595E67}" srcOrd="4" destOrd="0" presId="urn:microsoft.com/office/officeart/2005/8/layout/vList3"/>
    <dgm:cxn modelId="{2B724B40-ABFF-4760-8B9B-86237467DF80}" type="presParOf" srcId="{CC245B4D-B556-45D6-A6F4-06383C595E67}" destId="{AB6FA4F9-126C-45E5-BBEA-7EA3462AFE88}" srcOrd="0" destOrd="0" presId="urn:microsoft.com/office/officeart/2005/8/layout/vList3"/>
    <dgm:cxn modelId="{F2B4B8DF-56B6-4749-9BED-67873ABEEF6C}" type="presParOf" srcId="{CC245B4D-B556-45D6-A6F4-06383C595E67}" destId="{B6F1C907-5A69-4069-8AD5-5B2EAC465985}" srcOrd="1" destOrd="0" presId="urn:microsoft.com/office/officeart/2005/8/layout/vList3"/>
    <dgm:cxn modelId="{241C12C0-F28C-4A0D-8CB7-AAAEB4E0BAE8}" type="presParOf" srcId="{2375E0C3-BCF8-48D7-ACB7-5D4CEAA10CCA}" destId="{0E49815D-CA6D-4D7F-8782-3CC629372AF4}" srcOrd="5" destOrd="0" presId="urn:microsoft.com/office/officeart/2005/8/layout/vList3"/>
    <dgm:cxn modelId="{B342B244-C9F2-4BE2-A0E3-B9206D1A269A}" type="presParOf" srcId="{2375E0C3-BCF8-48D7-ACB7-5D4CEAA10CCA}" destId="{C374712D-5BE1-4CF5-84AF-5C463B52006F}" srcOrd="6" destOrd="0" presId="urn:microsoft.com/office/officeart/2005/8/layout/vList3"/>
    <dgm:cxn modelId="{2BD77DC1-CE91-4D6B-9B56-5442AA295D6A}" type="presParOf" srcId="{C374712D-5BE1-4CF5-84AF-5C463B52006F}" destId="{4DDF355E-8A6E-4ABA-AEA8-BDAA6594B742}" srcOrd="0" destOrd="0" presId="urn:microsoft.com/office/officeart/2005/8/layout/vList3"/>
    <dgm:cxn modelId="{DF6CC487-78AE-4744-B4F2-596B4C53D292}" type="presParOf" srcId="{C374712D-5BE1-4CF5-84AF-5C463B52006F}" destId="{F330051A-BEA2-4E3D-87AF-FED06402981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2D008E-33F8-4009-B77D-FEDD42CB4641}" type="doc">
      <dgm:prSet loTypeId="urn:microsoft.com/office/officeart/2005/8/layout/vList3" loCatId="list" qsTypeId="urn:microsoft.com/office/officeart/2005/8/quickstyle/simple1" qsCatId="simple" csTypeId="urn:microsoft.com/office/officeart/2005/8/colors/accent3_1" csCatId="accent3" phldr="1"/>
      <dgm:spPr/>
    </dgm:pt>
    <dgm:pt modelId="{8087D36B-B661-464B-BD84-3233D3B2AD3E}">
      <dgm:prSet phldrT="[Text]" custT="1"/>
      <dgm:spPr/>
      <dgm:t>
        <a:bodyPr/>
        <a:lstStyle/>
        <a:p>
          <a:pPr algn="l"/>
          <a:r>
            <a:rPr lang="en-IN" sz="1400" b="1" i="0" dirty="0">
              <a:latin typeface="Avenir"/>
            </a:rPr>
            <a:t>Amazon EMR : </a:t>
          </a:r>
          <a:r>
            <a:rPr lang="en-US" sz="1400" b="0" i="0" dirty="0">
              <a:latin typeface="Avenir"/>
            </a:rPr>
            <a:t>Streamline collection and processing data for big data workloads.</a:t>
          </a:r>
          <a:r>
            <a:rPr lang="en-IN" sz="1400" b="1" i="0" dirty="0">
              <a:latin typeface="Avenir"/>
            </a:rPr>
            <a:t> </a:t>
          </a:r>
          <a:endParaRPr lang="en-IN" sz="1400" b="1" dirty="0">
            <a:latin typeface="Avenir"/>
          </a:endParaRPr>
        </a:p>
      </dgm:t>
    </dgm:pt>
    <dgm:pt modelId="{21EDF98D-E187-4DA6-B318-82D702F85980}" type="parTrans" cxnId="{70B9CD6D-26B2-4A64-815A-BB684E5B6F23}">
      <dgm:prSet/>
      <dgm:spPr/>
      <dgm:t>
        <a:bodyPr/>
        <a:lstStyle/>
        <a:p>
          <a:endParaRPr lang="en-IN" sz="1400"/>
        </a:p>
      </dgm:t>
    </dgm:pt>
    <dgm:pt modelId="{6F47DAEA-6CCB-4CA2-ABDA-2A24FA0B28A9}" type="sibTrans" cxnId="{70B9CD6D-26B2-4A64-815A-BB684E5B6F23}">
      <dgm:prSet/>
      <dgm:spPr/>
      <dgm:t>
        <a:bodyPr/>
        <a:lstStyle/>
        <a:p>
          <a:endParaRPr lang="en-IN" sz="1400"/>
        </a:p>
      </dgm:t>
    </dgm:pt>
    <dgm:pt modelId="{AD2FE221-D887-4F95-8136-E225FEFDFC23}">
      <dgm:prSet phldrT="[Text]" custT="1"/>
      <dgm:spPr/>
      <dgm:t>
        <a:bodyPr/>
        <a:lstStyle/>
        <a:p>
          <a:pPr algn="l"/>
          <a:r>
            <a:rPr lang="en-IN" sz="1400" b="1" i="0" dirty="0">
              <a:latin typeface="Avenir"/>
            </a:rPr>
            <a:t>Amazon Glue : </a:t>
          </a:r>
          <a:r>
            <a:rPr lang="en-US" sz="1400" b="0" i="0" dirty="0">
              <a:latin typeface="Avenir"/>
            </a:rPr>
            <a:t>Prepare and integrate all your data at any scale.</a:t>
          </a:r>
          <a:endParaRPr lang="en-IN" sz="1400" b="1" dirty="0">
            <a:latin typeface="Avenir"/>
          </a:endParaRPr>
        </a:p>
      </dgm:t>
    </dgm:pt>
    <dgm:pt modelId="{76B201EA-80E6-4464-9C00-AA3101F3077D}" type="parTrans" cxnId="{C713FAD3-AD24-477F-AA6F-CC0D5FEF5845}">
      <dgm:prSet/>
      <dgm:spPr/>
      <dgm:t>
        <a:bodyPr/>
        <a:lstStyle/>
        <a:p>
          <a:endParaRPr lang="en-IN" sz="1400"/>
        </a:p>
      </dgm:t>
    </dgm:pt>
    <dgm:pt modelId="{1FD0F64F-2FF6-490B-91E8-7BE796CB3230}" type="sibTrans" cxnId="{C713FAD3-AD24-477F-AA6F-CC0D5FEF5845}">
      <dgm:prSet/>
      <dgm:spPr/>
      <dgm:t>
        <a:bodyPr/>
        <a:lstStyle/>
        <a:p>
          <a:endParaRPr lang="en-IN" sz="1400"/>
        </a:p>
      </dgm:t>
    </dgm:pt>
    <dgm:pt modelId="{E17D5784-4FDC-4D9A-881B-D87A0CA04C4C}">
      <dgm:prSet phldrT="[Text]" custT="1"/>
      <dgm:spPr/>
      <dgm:t>
        <a:bodyPr/>
        <a:lstStyle/>
        <a:p>
          <a:pPr algn="l"/>
          <a:r>
            <a:rPr lang="en-IN" sz="1400" b="1" i="0" dirty="0">
              <a:latin typeface="Avenir"/>
            </a:rPr>
            <a:t>AWS Glue DataBrew  : </a:t>
          </a:r>
          <a:r>
            <a:rPr lang="en-US" sz="1400" b="0" i="0" dirty="0">
              <a:latin typeface="Avenir"/>
            </a:rPr>
            <a:t>Clean and normalize data faster and more efficiently.</a:t>
          </a:r>
          <a:endParaRPr lang="en-IN" sz="1400" b="1" dirty="0">
            <a:latin typeface="Avenir"/>
          </a:endParaRPr>
        </a:p>
      </dgm:t>
    </dgm:pt>
    <dgm:pt modelId="{87A1784F-153D-4DA8-BD9A-3092661F7914}" type="parTrans" cxnId="{F18CC814-785E-4AAB-AAC6-6A5AACCE0058}">
      <dgm:prSet/>
      <dgm:spPr/>
      <dgm:t>
        <a:bodyPr/>
        <a:lstStyle/>
        <a:p>
          <a:endParaRPr lang="en-IN" sz="1400"/>
        </a:p>
      </dgm:t>
    </dgm:pt>
    <dgm:pt modelId="{21CBABA4-1027-456D-87C1-3B5B5430FFA1}" type="sibTrans" cxnId="{F18CC814-785E-4AAB-AAC6-6A5AACCE0058}">
      <dgm:prSet/>
      <dgm:spPr/>
      <dgm:t>
        <a:bodyPr/>
        <a:lstStyle/>
        <a:p>
          <a:endParaRPr lang="en-IN" sz="1400"/>
        </a:p>
      </dgm:t>
    </dgm:pt>
    <dgm:pt modelId="{9B2333A8-4578-42F2-BE32-6F3114239DD4}">
      <dgm:prSet phldrT="[Text]" custT="1"/>
      <dgm:spPr/>
      <dgm:t>
        <a:bodyPr/>
        <a:lstStyle/>
        <a:p>
          <a:pPr algn="l"/>
          <a:r>
            <a:rPr lang="en-IN" sz="1400" b="1" i="0" dirty="0">
              <a:latin typeface="Avenir"/>
            </a:rPr>
            <a:t>Amazon DataZone : </a:t>
          </a:r>
          <a:r>
            <a:rPr lang="en-US" sz="1400" b="0" i="0" dirty="0">
              <a:latin typeface="Avenir"/>
            </a:rPr>
            <a:t>Share data across your organization with built-in governance.</a:t>
          </a:r>
          <a:endParaRPr lang="en-IN" sz="1400" b="1" dirty="0">
            <a:latin typeface="Avenir"/>
          </a:endParaRPr>
        </a:p>
      </dgm:t>
    </dgm:pt>
    <dgm:pt modelId="{9461B7CF-8684-4A89-A349-220884BA9417}" type="parTrans" cxnId="{775FC0D8-6976-4E92-88F4-85CB87F6BF70}">
      <dgm:prSet/>
      <dgm:spPr/>
      <dgm:t>
        <a:bodyPr/>
        <a:lstStyle/>
        <a:p>
          <a:endParaRPr lang="en-IN" sz="1400"/>
        </a:p>
      </dgm:t>
    </dgm:pt>
    <dgm:pt modelId="{5F301132-DB15-4B0B-A704-DE7838284C50}" type="sibTrans" cxnId="{775FC0D8-6976-4E92-88F4-85CB87F6BF70}">
      <dgm:prSet/>
      <dgm:spPr/>
      <dgm:t>
        <a:bodyPr/>
        <a:lstStyle/>
        <a:p>
          <a:endParaRPr lang="en-IN" sz="1400"/>
        </a:p>
      </dgm:t>
    </dgm:pt>
    <dgm:pt modelId="{BDC3ACCE-4829-4F09-84FC-1269A73DADEA}" type="pres">
      <dgm:prSet presAssocID="{B32D008E-33F8-4009-B77D-FEDD42CB4641}" presName="linearFlow" presStyleCnt="0">
        <dgm:presLayoutVars>
          <dgm:dir/>
          <dgm:resizeHandles val="exact"/>
        </dgm:presLayoutVars>
      </dgm:prSet>
      <dgm:spPr/>
    </dgm:pt>
    <dgm:pt modelId="{0D0955DA-1754-4B52-9C5D-41A98EE53163}" type="pres">
      <dgm:prSet presAssocID="{8087D36B-B661-464B-BD84-3233D3B2AD3E}" presName="composite" presStyleCnt="0"/>
      <dgm:spPr/>
    </dgm:pt>
    <dgm:pt modelId="{C16ECFE4-6B26-4091-A08E-345D2E0A2F4E}" type="pres">
      <dgm:prSet presAssocID="{8087D36B-B661-464B-BD84-3233D3B2AD3E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2640EC4-631E-4BE0-B776-A6C75113920A}" type="pres">
      <dgm:prSet presAssocID="{8087D36B-B661-464B-BD84-3233D3B2AD3E}" presName="txShp" presStyleLbl="node1" presStyleIdx="0" presStyleCnt="4">
        <dgm:presLayoutVars>
          <dgm:bulletEnabled val="1"/>
        </dgm:presLayoutVars>
      </dgm:prSet>
      <dgm:spPr/>
    </dgm:pt>
    <dgm:pt modelId="{EBE41F04-112C-45B5-A7DE-A005986A2350}" type="pres">
      <dgm:prSet presAssocID="{6F47DAEA-6CCB-4CA2-ABDA-2A24FA0B28A9}" presName="spacing" presStyleCnt="0"/>
      <dgm:spPr/>
    </dgm:pt>
    <dgm:pt modelId="{E85614F8-5B7B-4A35-A17E-ACA7320D5107}" type="pres">
      <dgm:prSet presAssocID="{AD2FE221-D887-4F95-8136-E225FEFDFC23}" presName="composite" presStyleCnt="0"/>
      <dgm:spPr/>
    </dgm:pt>
    <dgm:pt modelId="{12BCEC02-E082-47D1-98A0-67B806FFCF4D}" type="pres">
      <dgm:prSet presAssocID="{AD2FE221-D887-4F95-8136-E225FEFDFC23}" presName="imgShp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90FA024-0A87-4F4B-9B8C-953E3EA3E1BC}" type="pres">
      <dgm:prSet presAssocID="{AD2FE221-D887-4F95-8136-E225FEFDFC23}" presName="txShp" presStyleLbl="node1" presStyleIdx="1" presStyleCnt="4" custLinFactNeighborY="-6472">
        <dgm:presLayoutVars>
          <dgm:bulletEnabled val="1"/>
        </dgm:presLayoutVars>
      </dgm:prSet>
      <dgm:spPr/>
    </dgm:pt>
    <dgm:pt modelId="{2FB1409C-7DB0-4308-B10C-0AD08854A674}" type="pres">
      <dgm:prSet presAssocID="{1FD0F64F-2FF6-490B-91E8-7BE796CB3230}" presName="spacing" presStyleCnt="0"/>
      <dgm:spPr/>
    </dgm:pt>
    <dgm:pt modelId="{AEEACBFB-73EC-4B72-8C97-B417610FEE41}" type="pres">
      <dgm:prSet presAssocID="{E17D5784-4FDC-4D9A-881B-D87A0CA04C4C}" presName="composite" presStyleCnt="0"/>
      <dgm:spPr/>
    </dgm:pt>
    <dgm:pt modelId="{22A3E708-3B3F-4DC3-8754-9143D6CDF520}" type="pres">
      <dgm:prSet presAssocID="{E17D5784-4FDC-4D9A-881B-D87A0CA04C4C}" presName="imgShp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D47921A-FA6D-4685-8207-6E9FE5B1260F}" type="pres">
      <dgm:prSet presAssocID="{E17D5784-4FDC-4D9A-881B-D87A0CA04C4C}" presName="txShp" presStyleLbl="node1" presStyleIdx="2" presStyleCnt="4">
        <dgm:presLayoutVars>
          <dgm:bulletEnabled val="1"/>
        </dgm:presLayoutVars>
      </dgm:prSet>
      <dgm:spPr/>
    </dgm:pt>
    <dgm:pt modelId="{491AB713-916F-462C-9AB2-F3F6AACB9998}" type="pres">
      <dgm:prSet presAssocID="{21CBABA4-1027-456D-87C1-3B5B5430FFA1}" presName="spacing" presStyleCnt="0"/>
      <dgm:spPr/>
    </dgm:pt>
    <dgm:pt modelId="{D6293BA1-3A91-4A4F-A2F6-EC955FB75984}" type="pres">
      <dgm:prSet presAssocID="{9B2333A8-4578-42F2-BE32-6F3114239DD4}" presName="composite" presStyleCnt="0"/>
      <dgm:spPr/>
    </dgm:pt>
    <dgm:pt modelId="{2D14A756-5DE8-4E19-A1C0-3DEFEE92F3C8}" type="pres">
      <dgm:prSet presAssocID="{9B2333A8-4578-42F2-BE32-6F3114239DD4}" presName="imgShp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0056402-0696-493A-A702-7D8689FE7F97}" type="pres">
      <dgm:prSet presAssocID="{9B2333A8-4578-42F2-BE32-6F3114239DD4}" presName="txShp" presStyleLbl="node1" presStyleIdx="3" presStyleCnt="4">
        <dgm:presLayoutVars>
          <dgm:bulletEnabled val="1"/>
        </dgm:presLayoutVars>
      </dgm:prSet>
      <dgm:spPr/>
    </dgm:pt>
  </dgm:ptLst>
  <dgm:cxnLst>
    <dgm:cxn modelId="{F18CC814-785E-4AAB-AAC6-6A5AACCE0058}" srcId="{B32D008E-33F8-4009-B77D-FEDD42CB4641}" destId="{E17D5784-4FDC-4D9A-881B-D87A0CA04C4C}" srcOrd="2" destOrd="0" parTransId="{87A1784F-153D-4DA8-BD9A-3092661F7914}" sibTransId="{21CBABA4-1027-456D-87C1-3B5B5430FFA1}"/>
    <dgm:cxn modelId="{DB9A9A38-7C4B-413E-849E-30B214998EA3}" type="presOf" srcId="{AD2FE221-D887-4F95-8136-E225FEFDFC23}" destId="{F90FA024-0A87-4F4B-9B8C-953E3EA3E1BC}" srcOrd="0" destOrd="0" presId="urn:microsoft.com/office/officeart/2005/8/layout/vList3"/>
    <dgm:cxn modelId="{91897A3A-E4CB-40E4-B26D-EA2F870C5761}" type="presOf" srcId="{B32D008E-33F8-4009-B77D-FEDD42CB4641}" destId="{BDC3ACCE-4829-4F09-84FC-1269A73DADEA}" srcOrd="0" destOrd="0" presId="urn:microsoft.com/office/officeart/2005/8/layout/vList3"/>
    <dgm:cxn modelId="{70B9CD6D-26B2-4A64-815A-BB684E5B6F23}" srcId="{B32D008E-33F8-4009-B77D-FEDD42CB4641}" destId="{8087D36B-B661-464B-BD84-3233D3B2AD3E}" srcOrd="0" destOrd="0" parTransId="{21EDF98D-E187-4DA6-B318-82D702F85980}" sibTransId="{6F47DAEA-6CCB-4CA2-ABDA-2A24FA0B28A9}"/>
    <dgm:cxn modelId="{B822656E-3DB1-4CF4-BD00-9FF349C556E1}" type="presOf" srcId="{E17D5784-4FDC-4D9A-881B-D87A0CA04C4C}" destId="{CD47921A-FA6D-4685-8207-6E9FE5B1260F}" srcOrd="0" destOrd="0" presId="urn:microsoft.com/office/officeart/2005/8/layout/vList3"/>
    <dgm:cxn modelId="{A3CE069B-E66D-48B2-8A7A-2E502E6902AF}" type="presOf" srcId="{8087D36B-B661-464B-BD84-3233D3B2AD3E}" destId="{72640EC4-631E-4BE0-B776-A6C75113920A}" srcOrd="0" destOrd="0" presId="urn:microsoft.com/office/officeart/2005/8/layout/vList3"/>
    <dgm:cxn modelId="{E7A19CA2-1AC4-40CB-B693-FBA32700A04A}" type="presOf" srcId="{9B2333A8-4578-42F2-BE32-6F3114239DD4}" destId="{10056402-0696-493A-A702-7D8689FE7F97}" srcOrd="0" destOrd="0" presId="urn:microsoft.com/office/officeart/2005/8/layout/vList3"/>
    <dgm:cxn modelId="{C713FAD3-AD24-477F-AA6F-CC0D5FEF5845}" srcId="{B32D008E-33F8-4009-B77D-FEDD42CB4641}" destId="{AD2FE221-D887-4F95-8136-E225FEFDFC23}" srcOrd="1" destOrd="0" parTransId="{76B201EA-80E6-4464-9C00-AA3101F3077D}" sibTransId="{1FD0F64F-2FF6-490B-91E8-7BE796CB3230}"/>
    <dgm:cxn modelId="{775FC0D8-6976-4E92-88F4-85CB87F6BF70}" srcId="{B32D008E-33F8-4009-B77D-FEDD42CB4641}" destId="{9B2333A8-4578-42F2-BE32-6F3114239DD4}" srcOrd="3" destOrd="0" parTransId="{9461B7CF-8684-4A89-A349-220884BA9417}" sibTransId="{5F301132-DB15-4B0B-A704-DE7838284C50}"/>
    <dgm:cxn modelId="{EB81679F-85F6-4281-9709-0FCAB2DD511A}" type="presParOf" srcId="{BDC3ACCE-4829-4F09-84FC-1269A73DADEA}" destId="{0D0955DA-1754-4B52-9C5D-41A98EE53163}" srcOrd="0" destOrd="0" presId="urn:microsoft.com/office/officeart/2005/8/layout/vList3"/>
    <dgm:cxn modelId="{6A6CAEE5-5033-415F-9AF3-3D4A992FD277}" type="presParOf" srcId="{0D0955DA-1754-4B52-9C5D-41A98EE53163}" destId="{C16ECFE4-6B26-4091-A08E-345D2E0A2F4E}" srcOrd="0" destOrd="0" presId="urn:microsoft.com/office/officeart/2005/8/layout/vList3"/>
    <dgm:cxn modelId="{57F0B035-BADF-4161-8ED6-AB7C35110ABA}" type="presParOf" srcId="{0D0955DA-1754-4B52-9C5D-41A98EE53163}" destId="{72640EC4-631E-4BE0-B776-A6C75113920A}" srcOrd="1" destOrd="0" presId="urn:microsoft.com/office/officeart/2005/8/layout/vList3"/>
    <dgm:cxn modelId="{B94B7A10-C19C-4956-85C7-2CA59DAC1CEB}" type="presParOf" srcId="{BDC3ACCE-4829-4F09-84FC-1269A73DADEA}" destId="{EBE41F04-112C-45B5-A7DE-A005986A2350}" srcOrd="1" destOrd="0" presId="urn:microsoft.com/office/officeart/2005/8/layout/vList3"/>
    <dgm:cxn modelId="{F07D4DAF-E95E-469D-B96B-4003E0747ACC}" type="presParOf" srcId="{BDC3ACCE-4829-4F09-84FC-1269A73DADEA}" destId="{E85614F8-5B7B-4A35-A17E-ACA7320D5107}" srcOrd="2" destOrd="0" presId="urn:microsoft.com/office/officeart/2005/8/layout/vList3"/>
    <dgm:cxn modelId="{13409C2C-0AB1-4FC1-910A-90D6803B5C33}" type="presParOf" srcId="{E85614F8-5B7B-4A35-A17E-ACA7320D5107}" destId="{12BCEC02-E082-47D1-98A0-67B806FFCF4D}" srcOrd="0" destOrd="0" presId="urn:microsoft.com/office/officeart/2005/8/layout/vList3"/>
    <dgm:cxn modelId="{F69BA5FC-03E4-4629-A7AE-67A93130DFA3}" type="presParOf" srcId="{E85614F8-5B7B-4A35-A17E-ACA7320D5107}" destId="{F90FA024-0A87-4F4B-9B8C-953E3EA3E1BC}" srcOrd="1" destOrd="0" presId="urn:microsoft.com/office/officeart/2005/8/layout/vList3"/>
    <dgm:cxn modelId="{FFAACE40-8163-4C45-8AB9-AE0450E1AF47}" type="presParOf" srcId="{BDC3ACCE-4829-4F09-84FC-1269A73DADEA}" destId="{2FB1409C-7DB0-4308-B10C-0AD08854A674}" srcOrd="3" destOrd="0" presId="urn:microsoft.com/office/officeart/2005/8/layout/vList3"/>
    <dgm:cxn modelId="{A80CF48A-A2FB-4F5E-9FDE-21DEF83BC798}" type="presParOf" srcId="{BDC3ACCE-4829-4F09-84FC-1269A73DADEA}" destId="{AEEACBFB-73EC-4B72-8C97-B417610FEE41}" srcOrd="4" destOrd="0" presId="urn:microsoft.com/office/officeart/2005/8/layout/vList3"/>
    <dgm:cxn modelId="{329141B9-37D6-4E44-8642-EEB2037AD627}" type="presParOf" srcId="{AEEACBFB-73EC-4B72-8C97-B417610FEE41}" destId="{22A3E708-3B3F-4DC3-8754-9143D6CDF520}" srcOrd="0" destOrd="0" presId="urn:microsoft.com/office/officeart/2005/8/layout/vList3"/>
    <dgm:cxn modelId="{F32F5B94-8335-429E-9345-6369744BAB70}" type="presParOf" srcId="{AEEACBFB-73EC-4B72-8C97-B417610FEE41}" destId="{CD47921A-FA6D-4685-8207-6E9FE5B1260F}" srcOrd="1" destOrd="0" presId="urn:microsoft.com/office/officeart/2005/8/layout/vList3"/>
    <dgm:cxn modelId="{3F55A5D2-6094-4B23-94D4-7E03AB67DEAC}" type="presParOf" srcId="{BDC3ACCE-4829-4F09-84FC-1269A73DADEA}" destId="{491AB713-916F-462C-9AB2-F3F6AACB9998}" srcOrd="5" destOrd="0" presId="urn:microsoft.com/office/officeart/2005/8/layout/vList3"/>
    <dgm:cxn modelId="{5384EE2C-AFF7-4D05-A359-B607C8517B3D}" type="presParOf" srcId="{BDC3ACCE-4829-4F09-84FC-1269A73DADEA}" destId="{D6293BA1-3A91-4A4F-A2F6-EC955FB75984}" srcOrd="6" destOrd="0" presId="urn:microsoft.com/office/officeart/2005/8/layout/vList3"/>
    <dgm:cxn modelId="{0D69E791-4A49-451B-8AD1-1516294F8974}" type="presParOf" srcId="{D6293BA1-3A91-4A4F-A2F6-EC955FB75984}" destId="{2D14A756-5DE8-4E19-A1C0-3DEFEE92F3C8}" srcOrd="0" destOrd="0" presId="urn:microsoft.com/office/officeart/2005/8/layout/vList3"/>
    <dgm:cxn modelId="{8DEDC55E-E537-4BE7-B0D2-55D44EC0EAA3}" type="presParOf" srcId="{D6293BA1-3A91-4A4F-A2F6-EC955FB75984}" destId="{10056402-0696-493A-A702-7D8689FE7F9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6D5933-8FF6-4D69-AC1A-3B2E62BE819A}" type="doc">
      <dgm:prSet loTypeId="urn:microsoft.com/office/officeart/2005/8/layout/vList3" loCatId="list" qsTypeId="urn:microsoft.com/office/officeart/2005/8/quickstyle/simple1" qsCatId="simple" csTypeId="urn:microsoft.com/office/officeart/2005/8/colors/accent3_1" csCatId="accent3" phldr="1"/>
      <dgm:spPr/>
    </dgm:pt>
    <dgm:pt modelId="{339119D9-8720-4D96-8855-3487005803CF}">
      <dgm:prSet phldrT="[Text]" custT="1"/>
      <dgm:spPr/>
      <dgm:t>
        <a:bodyPr/>
        <a:lstStyle/>
        <a:p>
          <a:r>
            <a:rPr lang="en-IN" sz="1400" b="1" i="0" dirty="0">
              <a:latin typeface="Avenir"/>
            </a:rPr>
            <a:t>Scalability</a:t>
          </a:r>
          <a:endParaRPr lang="en-IN" sz="1400" dirty="0">
            <a:latin typeface="Avenir"/>
          </a:endParaRPr>
        </a:p>
      </dgm:t>
    </dgm:pt>
    <dgm:pt modelId="{B0D743D7-3A3E-4633-B2A0-ACA0B4374E8E}" type="parTrans" cxnId="{08CE9A9C-5C89-49D4-B465-F206D03F9AB1}">
      <dgm:prSet/>
      <dgm:spPr/>
      <dgm:t>
        <a:bodyPr/>
        <a:lstStyle/>
        <a:p>
          <a:endParaRPr lang="en-IN" sz="1400">
            <a:latin typeface="Avenir"/>
          </a:endParaRPr>
        </a:p>
      </dgm:t>
    </dgm:pt>
    <dgm:pt modelId="{8A70A93E-3A74-4E69-81E7-9E147EE4206B}" type="sibTrans" cxnId="{08CE9A9C-5C89-49D4-B465-F206D03F9AB1}">
      <dgm:prSet/>
      <dgm:spPr/>
      <dgm:t>
        <a:bodyPr/>
        <a:lstStyle/>
        <a:p>
          <a:endParaRPr lang="en-IN" sz="1400">
            <a:latin typeface="Avenir"/>
          </a:endParaRPr>
        </a:p>
      </dgm:t>
    </dgm:pt>
    <dgm:pt modelId="{3844F190-FA95-44E6-BCF0-AEEB53629F5E}">
      <dgm:prSet phldrT="[Text]" custT="1"/>
      <dgm:spPr/>
      <dgm:t>
        <a:bodyPr/>
        <a:lstStyle/>
        <a:p>
          <a:r>
            <a:rPr lang="en-IN" sz="1400" b="1" i="0" dirty="0">
              <a:latin typeface="Avenir"/>
            </a:rPr>
            <a:t>Cost-efficiency</a:t>
          </a:r>
          <a:endParaRPr lang="en-IN" sz="1400" dirty="0">
            <a:latin typeface="Avenir"/>
          </a:endParaRPr>
        </a:p>
      </dgm:t>
    </dgm:pt>
    <dgm:pt modelId="{2A718840-7B79-4EE6-A0B4-92C97C54FEAE}" type="parTrans" cxnId="{06D5BA79-C085-41E8-81FA-FD9927837D53}">
      <dgm:prSet/>
      <dgm:spPr/>
      <dgm:t>
        <a:bodyPr/>
        <a:lstStyle/>
        <a:p>
          <a:endParaRPr lang="en-IN" sz="1400">
            <a:latin typeface="Avenir"/>
          </a:endParaRPr>
        </a:p>
      </dgm:t>
    </dgm:pt>
    <dgm:pt modelId="{57B84772-A7D8-4B1D-A938-108D6BDC6C7B}" type="sibTrans" cxnId="{06D5BA79-C085-41E8-81FA-FD9927837D53}">
      <dgm:prSet/>
      <dgm:spPr/>
      <dgm:t>
        <a:bodyPr/>
        <a:lstStyle/>
        <a:p>
          <a:endParaRPr lang="en-IN" sz="1400">
            <a:latin typeface="Avenir"/>
          </a:endParaRPr>
        </a:p>
      </dgm:t>
    </dgm:pt>
    <dgm:pt modelId="{2A1EC1E9-FD4F-4404-BEC8-DDAB3CE41642}">
      <dgm:prSet phldrT="[Text]" custT="1"/>
      <dgm:spPr/>
      <dgm:t>
        <a:bodyPr/>
        <a:lstStyle/>
        <a:p>
          <a:r>
            <a:rPr lang="en-IN" sz="1400" b="1" i="0" dirty="0">
              <a:latin typeface="Avenir"/>
            </a:rPr>
            <a:t>Flexibility</a:t>
          </a:r>
          <a:endParaRPr lang="en-IN" sz="1400" dirty="0">
            <a:latin typeface="Avenir"/>
          </a:endParaRPr>
        </a:p>
      </dgm:t>
    </dgm:pt>
    <dgm:pt modelId="{0FFA907F-AE84-4CAE-9996-431D0F716943}" type="parTrans" cxnId="{6EFC029D-7BC4-42B4-A30A-560BC2A941C5}">
      <dgm:prSet/>
      <dgm:spPr/>
      <dgm:t>
        <a:bodyPr/>
        <a:lstStyle/>
        <a:p>
          <a:endParaRPr lang="en-IN" sz="1400">
            <a:latin typeface="Avenir"/>
          </a:endParaRPr>
        </a:p>
      </dgm:t>
    </dgm:pt>
    <dgm:pt modelId="{9DE00E81-DA17-41B9-84BC-75FD812C379D}" type="sibTrans" cxnId="{6EFC029D-7BC4-42B4-A30A-560BC2A941C5}">
      <dgm:prSet/>
      <dgm:spPr/>
      <dgm:t>
        <a:bodyPr/>
        <a:lstStyle/>
        <a:p>
          <a:endParaRPr lang="en-IN" sz="1400">
            <a:latin typeface="Avenir"/>
          </a:endParaRPr>
        </a:p>
      </dgm:t>
    </dgm:pt>
    <dgm:pt modelId="{C46C59A9-1A3A-4547-9106-EFA4283976C5}">
      <dgm:prSet phldrT="[Text]" custT="1"/>
      <dgm:spPr/>
      <dgm:t>
        <a:bodyPr/>
        <a:lstStyle/>
        <a:p>
          <a:r>
            <a:rPr lang="en-IN" sz="1400" b="1" i="0" dirty="0">
              <a:latin typeface="Avenir"/>
            </a:rPr>
            <a:t>Centralized View</a:t>
          </a:r>
          <a:endParaRPr lang="en-IN" sz="1400" dirty="0">
            <a:latin typeface="Avenir"/>
          </a:endParaRPr>
        </a:p>
      </dgm:t>
    </dgm:pt>
    <dgm:pt modelId="{DCC34FAF-C36A-4509-8DC2-D9858AEC6E27}" type="parTrans" cxnId="{B2D860FC-EE35-46BB-9720-9F0B0A6BF792}">
      <dgm:prSet/>
      <dgm:spPr/>
      <dgm:t>
        <a:bodyPr/>
        <a:lstStyle/>
        <a:p>
          <a:endParaRPr lang="en-IN" sz="1400">
            <a:latin typeface="Avenir"/>
          </a:endParaRPr>
        </a:p>
      </dgm:t>
    </dgm:pt>
    <dgm:pt modelId="{60B982D0-208A-4A74-8C7C-12037E2E6AE9}" type="sibTrans" cxnId="{B2D860FC-EE35-46BB-9720-9F0B0A6BF792}">
      <dgm:prSet/>
      <dgm:spPr/>
      <dgm:t>
        <a:bodyPr/>
        <a:lstStyle/>
        <a:p>
          <a:endParaRPr lang="en-IN" sz="1400">
            <a:latin typeface="Avenir"/>
          </a:endParaRPr>
        </a:p>
      </dgm:t>
    </dgm:pt>
    <dgm:pt modelId="{6975967E-A66C-420E-93F2-4E2A0D701AEE}">
      <dgm:prSet phldrT="[Text]" custT="1"/>
      <dgm:spPr/>
      <dgm:t>
        <a:bodyPr/>
        <a:lstStyle/>
        <a:p>
          <a:r>
            <a:rPr lang="en-IN" sz="1400" b="1" i="0" dirty="0">
              <a:latin typeface="Avenir"/>
            </a:rPr>
            <a:t>Faster Analysis</a:t>
          </a:r>
          <a:endParaRPr lang="en-IN" sz="1400" dirty="0">
            <a:latin typeface="Avenir"/>
          </a:endParaRPr>
        </a:p>
      </dgm:t>
    </dgm:pt>
    <dgm:pt modelId="{7AC51949-0330-4510-9A46-375C6A6D3586}" type="parTrans" cxnId="{221786DD-1F2B-45F5-AEBA-30EF3B1FCC28}">
      <dgm:prSet/>
      <dgm:spPr/>
      <dgm:t>
        <a:bodyPr/>
        <a:lstStyle/>
        <a:p>
          <a:endParaRPr lang="en-IN" sz="1400">
            <a:latin typeface="Avenir"/>
          </a:endParaRPr>
        </a:p>
      </dgm:t>
    </dgm:pt>
    <dgm:pt modelId="{368FFB5C-9E9F-4879-9964-FD1F7EB4218D}" type="sibTrans" cxnId="{221786DD-1F2B-45F5-AEBA-30EF3B1FCC28}">
      <dgm:prSet/>
      <dgm:spPr/>
      <dgm:t>
        <a:bodyPr/>
        <a:lstStyle/>
        <a:p>
          <a:endParaRPr lang="en-IN" sz="1400">
            <a:latin typeface="Avenir"/>
          </a:endParaRPr>
        </a:p>
      </dgm:t>
    </dgm:pt>
    <dgm:pt modelId="{E86D1CC1-2D53-4A82-A64F-A287DDFCA51D}" type="pres">
      <dgm:prSet presAssocID="{506D5933-8FF6-4D69-AC1A-3B2E62BE819A}" presName="linearFlow" presStyleCnt="0">
        <dgm:presLayoutVars>
          <dgm:dir/>
          <dgm:resizeHandles val="exact"/>
        </dgm:presLayoutVars>
      </dgm:prSet>
      <dgm:spPr/>
    </dgm:pt>
    <dgm:pt modelId="{B8D443BB-80FC-4C66-AEAA-EA888262B58A}" type="pres">
      <dgm:prSet presAssocID="{339119D9-8720-4D96-8855-3487005803CF}" presName="composite" presStyleCnt="0"/>
      <dgm:spPr/>
    </dgm:pt>
    <dgm:pt modelId="{59CEFAA6-6723-4A76-BD58-FDCB2A1EB8B5}" type="pres">
      <dgm:prSet presAssocID="{339119D9-8720-4D96-8855-3487005803CF}" presName="imgShp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A9CFE95-4F54-46F3-9896-4878782AE53C}" type="pres">
      <dgm:prSet presAssocID="{339119D9-8720-4D96-8855-3487005803CF}" presName="txShp" presStyleLbl="node1" presStyleIdx="0" presStyleCnt="5">
        <dgm:presLayoutVars>
          <dgm:bulletEnabled val="1"/>
        </dgm:presLayoutVars>
      </dgm:prSet>
      <dgm:spPr/>
    </dgm:pt>
    <dgm:pt modelId="{E55A082B-40E9-4AB1-9BF7-E0B9432A6CE0}" type="pres">
      <dgm:prSet presAssocID="{8A70A93E-3A74-4E69-81E7-9E147EE4206B}" presName="spacing" presStyleCnt="0"/>
      <dgm:spPr/>
    </dgm:pt>
    <dgm:pt modelId="{0C4B4558-CD3C-4EF1-9CC2-85CA61E1B59E}" type="pres">
      <dgm:prSet presAssocID="{3844F190-FA95-44E6-BCF0-AEEB53629F5E}" presName="composite" presStyleCnt="0"/>
      <dgm:spPr/>
    </dgm:pt>
    <dgm:pt modelId="{719D60E8-16D7-412F-A1D5-AF33A16DAC38}" type="pres">
      <dgm:prSet presAssocID="{3844F190-FA95-44E6-BCF0-AEEB53629F5E}" presName="imgShp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9F14B38-C788-4DD8-AB98-AB0388636DE8}" type="pres">
      <dgm:prSet presAssocID="{3844F190-FA95-44E6-BCF0-AEEB53629F5E}" presName="txShp" presStyleLbl="node1" presStyleIdx="1" presStyleCnt="5">
        <dgm:presLayoutVars>
          <dgm:bulletEnabled val="1"/>
        </dgm:presLayoutVars>
      </dgm:prSet>
      <dgm:spPr/>
    </dgm:pt>
    <dgm:pt modelId="{25263EF7-DE4B-4C5F-A751-8133AA409E6D}" type="pres">
      <dgm:prSet presAssocID="{57B84772-A7D8-4B1D-A938-108D6BDC6C7B}" presName="spacing" presStyleCnt="0"/>
      <dgm:spPr/>
    </dgm:pt>
    <dgm:pt modelId="{D717982C-2F1E-4595-92C7-08B9732288E6}" type="pres">
      <dgm:prSet presAssocID="{2A1EC1E9-FD4F-4404-BEC8-DDAB3CE41642}" presName="composite" presStyleCnt="0"/>
      <dgm:spPr/>
    </dgm:pt>
    <dgm:pt modelId="{56EADE33-BBF4-4F77-BB2A-A08FECBD0600}" type="pres">
      <dgm:prSet presAssocID="{2A1EC1E9-FD4F-4404-BEC8-DDAB3CE41642}" presName="imgShp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0D728F6-E656-4E40-844C-F4998EC43407}" type="pres">
      <dgm:prSet presAssocID="{2A1EC1E9-FD4F-4404-BEC8-DDAB3CE41642}" presName="txShp" presStyleLbl="node1" presStyleIdx="2" presStyleCnt="5">
        <dgm:presLayoutVars>
          <dgm:bulletEnabled val="1"/>
        </dgm:presLayoutVars>
      </dgm:prSet>
      <dgm:spPr/>
    </dgm:pt>
    <dgm:pt modelId="{E34C1645-9014-4B52-962B-52D8E5F515D6}" type="pres">
      <dgm:prSet presAssocID="{9DE00E81-DA17-41B9-84BC-75FD812C379D}" presName="spacing" presStyleCnt="0"/>
      <dgm:spPr/>
    </dgm:pt>
    <dgm:pt modelId="{9B29CA98-B9B0-4B49-B745-25FEB7EFF106}" type="pres">
      <dgm:prSet presAssocID="{6975967E-A66C-420E-93F2-4E2A0D701AEE}" presName="composite" presStyleCnt="0"/>
      <dgm:spPr/>
    </dgm:pt>
    <dgm:pt modelId="{6F99F174-E96E-4812-A088-209C7A861CF3}" type="pres">
      <dgm:prSet presAssocID="{6975967E-A66C-420E-93F2-4E2A0D701AEE}" presName="imgShp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DF2BB1F-8CEC-4060-B3F6-08ED8A014A03}" type="pres">
      <dgm:prSet presAssocID="{6975967E-A66C-420E-93F2-4E2A0D701AEE}" presName="txShp" presStyleLbl="node1" presStyleIdx="3" presStyleCnt="5">
        <dgm:presLayoutVars>
          <dgm:bulletEnabled val="1"/>
        </dgm:presLayoutVars>
      </dgm:prSet>
      <dgm:spPr/>
    </dgm:pt>
    <dgm:pt modelId="{D6994300-C17D-4FAE-8658-A828DE822C35}" type="pres">
      <dgm:prSet presAssocID="{368FFB5C-9E9F-4879-9964-FD1F7EB4218D}" presName="spacing" presStyleCnt="0"/>
      <dgm:spPr/>
    </dgm:pt>
    <dgm:pt modelId="{87273A4F-0811-4B62-87FB-147D5874A498}" type="pres">
      <dgm:prSet presAssocID="{C46C59A9-1A3A-4547-9106-EFA4283976C5}" presName="composite" presStyleCnt="0"/>
      <dgm:spPr/>
    </dgm:pt>
    <dgm:pt modelId="{CA177F27-AE43-4366-A998-86A8A9B6191B}" type="pres">
      <dgm:prSet presAssocID="{C46C59A9-1A3A-4547-9106-EFA4283976C5}" presName="imgShp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8914C0E-69C1-4CD2-8E4D-290A38C487A6}" type="pres">
      <dgm:prSet presAssocID="{C46C59A9-1A3A-4547-9106-EFA4283976C5}" presName="txShp" presStyleLbl="node1" presStyleIdx="4" presStyleCnt="5">
        <dgm:presLayoutVars>
          <dgm:bulletEnabled val="1"/>
        </dgm:presLayoutVars>
      </dgm:prSet>
      <dgm:spPr/>
    </dgm:pt>
  </dgm:ptLst>
  <dgm:cxnLst>
    <dgm:cxn modelId="{5FAF6425-CAA5-44A2-91B1-BC8DB7FE39DC}" type="presOf" srcId="{2A1EC1E9-FD4F-4404-BEC8-DDAB3CE41642}" destId="{E0D728F6-E656-4E40-844C-F4998EC43407}" srcOrd="0" destOrd="0" presId="urn:microsoft.com/office/officeart/2005/8/layout/vList3"/>
    <dgm:cxn modelId="{2CE75D38-AEB5-4A4F-AEEE-99CC4BE54406}" type="presOf" srcId="{3844F190-FA95-44E6-BCF0-AEEB53629F5E}" destId="{69F14B38-C788-4DD8-AB98-AB0388636DE8}" srcOrd="0" destOrd="0" presId="urn:microsoft.com/office/officeart/2005/8/layout/vList3"/>
    <dgm:cxn modelId="{2C24144D-69EC-4DDF-A6B2-038A3181E3D5}" type="presOf" srcId="{6975967E-A66C-420E-93F2-4E2A0D701AEE}" destId="{DDF2BB1F-8CEC-4060-B3F6-08ED8A014A03}" srcOrd="0" destOrd="0" presId="urn:microsoft.com/office/officeart/2005/8/layout/vList3"/>
    <dgm:cxn modelId="{06D5BA79-C085-41E8-81FA-FD9927837D53}" srcId="{506D5933-8FF6-4D69-AC1A-3B2E62BE819A}" destId="{3844F190-FA95-44E6-BCF0-AEEB53629F5E}" srcOrd="1" destOrd="0" parTransId="{2A718840-7B79-4EE6-A0B4-92C97C54FEAE}" sibTransId="{57B84772-A7D8-4B1D-A938-108D6BDC6C7B}"/>
    <dgm:cxn modelId="{FE581D82-3F0B-410D-AFF6-AB62D7DE2189}" type="presOf" srcId="{C46C59A9-1A3A-4547-9106-EFA4283976C5}" destId="{88914C0E-69C1-4CD2-8E4D-290A38C487A6}" srcOrd="0" destOrd="0" presId="urn:microsoft.com/office/officeart/2005/8/layout/vList3"/>
    <dgm:cxn modelId="{0B98E888-FE37-4A2B-A437-4E16B58B96B2}" type="presOf" srcId="{506D5933-8FF6-4D69-AC1A-3B2E62BE819A}" destId="{E86D1CC1-2D53-4A82-A64F-A287DDFCA51D}" srcOrd="0" destOrd="0" presId="urn:microsoft.com/office/officeart/2005/8/layout/vList3"/>
    <dgm:cxn modelId="{08CE9A9C-5C89-49D4-B465-F206D03F9AB1}" srcId="{506D5933-8FF6-4D69-AC1A-3B2E62BE819A}" destId="{339119D9-8720-4D96-8855-3487005803CF}" srcOrd="0" destOrd="0" parTransId="{B0D743D7-3A3E-4633-B2A0-ACA0B4374E8E}" sibTransId="{8A70A93E-3A74-4E69-81E7-9E147EE4206B}"/>
    <dgm:cxn modelId="{6EFC029D-7BC4-42B4-A30A-560BC2A941C5}" srcId="{506D5933-8FF6-4D69-AC1A-3B2E62BE819A}" destId="{2A1EC1E9-FD4F-4404-BEC8-DDAB3CE41642}" srcOrd="2" destOrd="0" parTransId="{0FFA907F-AE84-4CAE-9996-431D0F716943}" sibTransId="{9DE00E81-DA17-41B9-84BC-75FD812C379D}"/>
    <dgm:cxn modelId="{538BBEB1-32C8-4897-8BDE-143B25F71CCA}" type="presOf" srcId="{339119D9-8720-4D96-8855-3487005803CF}" destId="{4A9CFE95-4F54-46F3-9896-4878782AE53C}" srcOrd="0" destOrd="0" presId="urn:microsoft.com/office/officeart/2005/8/layout/vList3"/>
    <dgm:cxn modelId="{221786DD-1F2B-45F5-AEBA-30EF3B1FCC28}" srcId="{506D5933-8FF6-4D69-AC1A-3B2E62BE819A}" destId="{6975967E-A66C-420E-93F2-4E2A0D701AEE}" srcOrd="3" destOrd="0" parTransId="{7AC51949-0330-4510-9A46-375C6A6D3586}" sibTransId="{368FFB5C-9E9F-4879-9964-FD1F7EB4218D}"/>
    <dgm:cxn modelId="{B2D860FC-EE35-46BB-9720-9F0B0A6BF792}" srcId="{506D5933-8FF6-4D69-AC1A-3B2E62BE819A}" destId="{C46C59A9-1A3A-4547-9106-EFA4283976C5}" srcOrd="4" destOrd="0" parTransId="{DCC34FAF-C36A-4509-8DC2-D9858AEC6E27}" sibTransId="{60B982D0-208A-4A74-8C7C-12037E2E6AE9}"/>
    <dgm:cxn modelId="{DE413565-84F2-4E78-82BB-28BF453922D0}" type="presParOf" srcId="{E86D1CC1-2D53-4A82-A64F-A287DDFCA51D}" destId="{B8D443BB-80FC-4C66-AEAA-EA888262B58A}" srcOrd="0" destOrd="0" presId="urn:microsoft.com/office/officeart/2005/8/layout/vList3"/>
    <dgm:cxn modelId="{990F3D36-9DD5-4AB8-BECF-DBB303945FC7}" type="presParOf" srcId="{B8D443BB-80FC-4C66-AEAA-EA888262B58A}" destId="{59CEFAA6-6723-4A76-BD58-FDCB2A1EB8B5}" srcOrd="0" destOrd="0" presId="urn:microsoft.com/office/officeart/2005/8/layout/vList3"/>
    <dgm:cxn modelId="{47C02FF2-B7B3-43F3-8A30-A3D6DF7C8B22}" type="presParOf" srcId="{B8D443BB-80FC-4C66-AEAA-EA888262B58A}" destId="{4A9CFE95-4F54-46F3-9896-4878782AE53C}" srcOrd="1" destOrd="0" presId="urn:microsoft.com/office/officeart/2005/8/layout/vList3"/>
    <dgm:cxn modelId="{864A0BDE-8E07-46F7-8596-7FAF8BAE6B4D}" type="presParOf" srcId="{E86D1CC1-2D53-4A82-A64F-A287DDFCA51D}" destId="{E55A082B-40E9-4AB1-9BF7-E0B9432A6CE0}" srcOrd="1" destOrd="0" presId="urn:microsoft.com/office/officeart/2005/8/layout/vList3"/>
    <dgm:cxn modelId="{4A2AD41F-01E8-498B-82E5-E0F810E55265}" type="presParOf" srcId="{E86D1CC1-2D53-4A82-A64F-A287DDFCA51D}" destId="{0C4B4558-CD3C-4EF1-9CC2-85CA61E1B59E}" srcOrd="2" destOrd="0" presId="urn:microsoft.com/office/officeart/2005/8/layout/vList3"/>
    <dgm:cxn modelId="{23370549-0330-4A32-A649-0D3E937B13E8}" type="presParOf" srcId="{0C4B4558-CD3C-4EF1-9CC2-85CA61E1B59E}" destId="{719D60E8-16D7-412F-A1D5-AF33A16DAC38}" srcOrd="0" destOrd="0" presId="urn:microsoft.com/office/officeart/2005/8/layout/vList3"/>
    <dgm:cxn modelId="{126B00F7-9860-4636-AE98-4B306296C5E8}" type="presParOf" srcId="{0C4B4558-CD3C-4EF1-9CC2-85CA61E1B59E}" destId="{69F14B38-C788-4DD8-AB98-AB0388636DE8}" srcOrd="1" destOrd="0" presId="urn:microsoft.com/office/officeart/2005/8/layout/vList3"/>
    <dgm:cxn modelId="{48D53321-333F-49B1-A129-C1C14D5BE7D6}" type="presParOf" srcId="{E86D1CC1-2D53-4A82-A64F-A287DDFCA51D}" destId="{25263EF7-DE4B-4C5F-A751-8133AA409E6D}" srcOrd="3" destOrd="0" presId="urn:microsoft.com/office/officeart/2005/8/layout/vList3"/>
    <dgm:cxn modelId="{3C6D5C1B-BEA4-4DD4-B1AD-0F81DE40D1BB}" type="presParOf" srcId="{E86D1CC1-2D53-4A82-A64F-A287DDFCA51D}" destId="{D717982C-2F1E-4595-92C7-08B9732288E6}" srcOrd="4" destOrd="0" presId="urn:microsoft.com/office/officeart/2005/8/layout/vList3"/>
    <dgm:cxn modelId="{C7FACE86-23D8-4FFF-880C-23ECD05B6D78}" type="presParOf" srcId="{D717982C-2F1E-4595-92C7-08B9732288E6}" destId="{56EADE33-BBF4-4F77-BB2A-A08FECBD0600}" srcOrd="0" destOrd="0" presId="urn:microsoft.com/office/officeart/2005/8/layout/vList3"/>
    <dgm:cxn modelId="{F6500C82-360B-4DA8-8620-BE3E879355F6}" type="presParOf" srcId="{D717982C-2F1E-4595-92C7-08B9732288E6}" destId="{E0D728F6-E656-4E40-844C-F4998EC43407}" srcOrd="1" destOrd="0" presId="urn:microsoft.com/office/officeart/2005/8/layout/vList3"/>
    <dgm:cxn modelId="{AAA73FAC-FBCF-497C-8651-0C87ADB0DCEA}" type="presParOf" srcId="{E86D1CC1-2D53-4A82-A64F-A287DDFCA51D}" destId="{E34C1645-9014-4B52-962B-52D8E5F515D6}" srcOrd="5" destOrd="0" presId="urn:microsoft.com/office/officeart/2005/8/layout/vList3"/>
    <dgm:cxn modelId="{D4868F4A-12FA-4987-81AB-9543CEF9AF66}" type="presParOf" srcId="{E86D1CC1-2D53-4A82-A64F-A287DDFCA51D}" destId="{9B29CA98-B9B0-4B49-B745-25FEB7EFF106}" srcOrd="6" destOrd="0" presId="urn:microsoft.com/office/officeart/2005/8/layout/vList3"/>
    <dgm:cxn modelId="{324A0C49-3F3A-4149-BEA2-9D43080C093A}" type="presParOf" srcId="{9B29CA98-B9B0-4B49-B745-25FEB7EFF106}" destId="{6F99F174-E96E-4812-A088-209C7A861CF3}" srcOrd="0" destOrd="0" presId="urn:microsoft.com/office/officeart/2005/8/layout/vList3"/>
    <dgm:cxn modelId="{65265F0B-ED3B-49EB-9CD5-5F5A96D42AF2}" type="presParOf" srcId="{9B29CA98-B9B0-4B49-B745-25FEB7EFF106}" destId="{DDF2BB1F-8CEC-4060-B3F6-08ED8A014A03}" srcOrd="1" destOrd="0" presId="urn:microsoft.com/office/officeart/2005/8/layout/vList3"/>
    <dgm:cxn modelId="{9067A776-C308-4857-AA01-3D72BC3FEB80}" type="presParOf" srcId="{E86D1CC1-2D53-4A82-A64F-A287DDFCA51D}" destId="{D6994300-C17D-4FAE-8658-A828DE822C35}" srcOrd="7" destOrd="0" presId="urn:microsoft.com/office/officeart/2005/8/layout/vList3"/>
    <dgm:cxn modelId="{318000DE-E494-4BDC-8552-03514CE47018}" type="presParOf" srcId="{E86D1CC1-2D53-4A82-A64F-A287DDFCA51D}" destId="{87273A4F-0811-4B62-87FB-147D5874A498}" srcOrd="8" destOrd="0" presId="urn:microsoft.com/office/officeart/2005/8/layout/vList3"/>
    <dgm:cxn modelId="{577B2FD3-3CC5-4836-B6E1-F54D56D5A012}" type="presParOf" srcId="{87273A4F-0811-4B62-87FB-147D5874A498}" destId="{CA177F27-AE43-4366-A998-86A8A9B6191B}" srcOrd="0" destOrd="0" presId="urn:microsoft.com/office/officeart/2005/8/layout/vList3"/>
    <dgm:cxn modelId="{EF6E51E3-9327-42C0-92FE-5DF689E19516}" type="presParOf" srcId="{87273A4F-0811-4B62-87FB-147D5874A498}" destId="{88914C0E-69C1-4CD2-8E4D-290A38C487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67CB05-3068-4D06-A6FF-D23682BC069D}" type="doc">
      <dgm:prSet loTypeId="urn:diagrams.loki3.com/Bracket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8E81D502-B335-4525-8DA7-842C01CBEFF5}">
      <dgm:prSet phldrT="[Text]" custT="1"/>
      <dgm:spPr/>
      <dgm:t>
        <a:bodyPr/>
        <a:lstStyle/>
        <a:p>
          <a:endParaRPr lang="en-IN" sz="1600" dirty="0">
            <a:latin typeface="Avenir"/>
          </a:endParaRPr>
        </a:p>
      </dgm:t>
    </dgm:pt>
    <dgm:pt modelId="{B0024B84-42B9-4306-B2B5-BAA70157BC1C}" type="parTrans" cxnId="{1263568F-E1F1-48B9-9295-DB40E6E5444A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FBC2DC3D-EC0B-4606-A099-026058EF9510}" type="sibTrans" cxnId="{1263568F-E1F1-48B9-9295-DB40E6E5444A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AA03AC4C-6FC9-470D-823F-862410814D5F}">
      <dgm:prSet phldrT="[Text]" custT="1"/>
      <dgm:spPr/>
      <dgm:t>
        <a:bodyPr/>
        <a:lstStyle/>
        <a:p>
          <a:r>
            <a:rPr lang="en-IN" sz="1600" dirty="0">
              <a:latin typeface="Avenir"/>
            </a:rPr>
            <a:t>Amazon S3</a:t>
          </a:r>
        </a:p>
      </dgm:t>
    </dgm:pt>
    <dgm:pt modelId="{9D7DD09F-BC93-48DB-B261-F57AD7D519A9}" type="parTrans" cxnId="{2A2D9F75-7A15-46D5-89DE-349107E9070C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444F4084-9D1F-4A35-A19B-D7FC9DC4DCC0}" type="sibTrans" cxnId="{2A2D9F75-7A15-46D5-89DE-349107E9070C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DDC1A69F-02A6-4DCD-923A-AB2D664D24F6}">
      <dgm:prSet phldrT="[Text]" custT="1"/>
      <dgm:spPr/>
      <dgm:t>
        <a:bodyPr/>
        <a:lstStyle/>
        <a:p>
          <a:r>
            <a:rPr lang="en-IN" sz="1600" dirty="0">
              <a:latin typeface="Avenir"/>
            </a:rPr>
            <a:t> </a:t>
          </a:r>
        </a:p>
      </dgm:t>
    </dgm:pt>
    <dgm:pt modelId="{1DBCD044-772E-47CC-BB1F-AE3D3A27672D}" type="parTrans" cxnId="{E558AA59-3B53-4210-A084-EEB2DFFCB90B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C968B10B-605F-4642-9C8E-2DB130D7A806}" type="sibTrans" cxnId="{E558AA59-3B53-4210-A084-EEB2DFFCB90B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6FB64FE3-71B1-4282-A70F-03816BACEB72}">
      <dgm:prSet phldrT="[Text]" custT="1"/>
      <dgm:spPr/>
      <dgm:t>
        <a:bodyPr/>
        <a:lstStyle/>
        <a:p>
          <a:r>
            <a:rPr lang="en-IN" sz="1600" dirty="0">
              <a:latin typeface="Avenir"/>
            </a:rPr>
            <a:t>AWS Lake Formation</a:t>
          </a:r>
        </a:p>
      </dgm:t>
    </dgm:pt>
    <dgm:pt modelId="{D90C1FD9-3793-416E-9326-BBC5B27D8861}" type="parTrans" cxnId="{4C3CA775-3B15-4DF5-9176-B01F0E1A9052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00BBFC75-3600-44E4-9BD3-9C19F944C492}" type="sibTrans" cxnId="{4C3CA775-3B15-4DF5-9176-B01F0E1A9052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3BB4797D-1D74-44C6-875C-0BD26F0B0D56}">
      <dgm:prSet phldrT="[Text]" custT="1"/>
      <dgm:spPr/>
      <dgm:t>
        <a:bodyPr/>
        <a:lstStyle/>
        <a:p>
          <a:r>
            <a:rPr lang="en-IN" sz="1600" dirty="0">
              <a:latin typeface="Avenir"/>
            </a:rPr>
            <a:t>AWS Glue Data Catalog</a:t>
          </a:r>
        </a:p>
      </dgm:t>
    </dgm:pt>
    <dgm:pt modelId="{E926ADA3-40C9-45C4-A19E-4C523F4F582F}" type="parTrans" cxnId="{FE422733-2227-41EC-A5BA-77355993FF25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A4549AA8-B66B-4E3B-B7C4-D845D1914F98}" type="sibTrans" cxnId="{FE422733-2227-41EC-A5BA-77355993FF25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09F687C0-83A1-41C1-95FC-D4E297A64DFE}">
      <dgm:prSet phldrT="[Text]" custT="1"/>
      <dgm:spPr/>
      <dgm:t>
        <a:bodyPr/>
        <a:lstStyle/>
        <a:p>
          <a:r>
            <a:rPr lang="en-IN" sz="1600" dirty="0">
              <a:latin typeface="Avenir"/>
            </a:rPr>
            <a:t> </a:t>
          </a:r>
        </a:p>
      </dgm:t>
    </dgm:pt>
    <dgm:pt modelId="{72830DD0-A082-4596-A4FC-78ED9B5C4B1E}" type="sibTrans" cxnId="{E19441CA-DB3C-4ADC-AD42-F43924798604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F48BB2D8-27EC-452D-9285-D605DDBA6711}" type="parTrans" cxnId="{E19441CA-DB3C-4ADC-AD42-F43924798604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1B5D9758-E327-485E-8638-4DEFEAF098FF}" type="pres">
      <dgm:prSet presAssocID="{3F67CB05-3068-4D06-A6FF-D23682BC069D}" presName="Name0" presStyleCnt="0">
        <dgm:presLayoutVars>
          <dgm:dir/>
          <dgm:animLvl val="lvl"/>
          <dgm:resizeHandles val="exact"/>
        </dgm:presLayoutVars>
      </dgm:prSet>
      <dgm:spPr/>
    </dgm:pt>
    <dgm:pt modelId="{1DCFB6F2-7BAD-4708-AD41-E21E3B3F3E80}" type="pres">
      <dgm:prSet presAssocID="{8E81D502-B335-4525-8DA7-842C01CBEFF5}" presName="linNode" presStyleCnt="0"/>
      <dgm:spPr/>
    </dgm:pt>
    <dgm:pt modelId="{80585141-BCCE-4A0B-BB01-841D7BAC950C}" type="pres">
      <dgm:prSet presAssocID="{8E81D502-B335-4525-8DA7-842C01CBEFF5}" presName="parTx" presStyleLbl="revTx" presStyleIdx="0" presStyleCnt="3">
        <dgm:presLayoutVars>
          <dgm:chMax val="1"/>
          <dgm:bulletEnabled val="1"/>
        </dgm:presLayoutVars>
      </dgm:prSet>
      <dgm:spPr/>
    </dgm:pt>
    <dgm:pt modelId="{6F08CB45-E581-4EB2-A76B-E93428831B6D}" type="pres">
      <dgm:prSet presAssocID="{8E81D502-B335-4525-8DA7-842C01CBEFF5}" presName="bracket" presStyleLbl="parChTrans1D1" presStyleIdx="0" presStyleCnt="3"/>
      <dgm:spPr/>
    </dgm:pt>
    <dgm:pt modelId="{BD0E0162-EF85-405B-BCD8-2F21674164E9}" type="pres">
      <dgm:prSet presAssocID="{8E81D502-B335-4525-8DA7-842C01CBEFF5}" presName="spH" presStyleCnt="0"/>
      <dgm:spPr/>
    </dgm:pt>
    <dgm:pt modelId="{F472377D-BCB0-4F7A-8D6A-8DDC583CFD07}" type="pres">
      <dgm:prSet presAssocID="{8E81D502-B335-4525-8DA7-842C01CBEFF5}" presName="desTx" presStyleLbl="node1" presStyleIdx="0" presStyleCnt="3" custLinFactNeighborY="-43">
        <dgm:presLayoutVars>
          <dgm:bulletEnabled val="1"/>
        </dgm:presLayoutVars>
      </dgm:prSet>
      <dgm:spPr/>
    </dgm:pt>
    <dgm:pt modelId="{379C027E-C930-47C4-83D6-BAFD5C00714F}" type="pres">
      <dgm:prSet presAssocID="{FBC2DC3D-EC0B-4606-A099-026058EF9510}" presName="spV" presStyleCnt="0"/>
      <dgm:spPr/>
    </dgm:pt>
    <dgm:pt modelId="{02CE1851-DC70-4FBE-8C5B-5B7EA55C9382}" type="pres">
      <dgm:prSet presAssocID="{DDC1A69F-02A6-4DCD-923A-AB2D664D24F6}" presName="linNode" presStyleCnt="0"/>
      <dgm:spPr/>
    </dgm:pt>
    <dgm:pt modelId="{670DAB2C-154F-4E58-98DC-30E48C027D85}" type="pres">
      <dgm:prSet presAssocID="{DDC1A69F-02A6-4DCD-923A-AB2D664D24F6}" presName="parTx" presStyleLbl="revTx" presStyleIdx="1" presStyleCnt="3">
        <dgm:presLayoutVars>
          <dgm:chMax val="1"/>
          <dgm:bulletEnabled val="1"/>
        </dgm:presLayoutVars>
      </dgm:prSet>
      <dgm:spPr/>
    </dgm:pt>
    <dgm:pt modelId="{3CABAF86-9904-4C1D-82C6-E75E0F921ADF}" type="pres">
      <dgm:prSet presAssocID="{DDC1A69F-02A6-4DCD-923A-AB2D664D24F6}" presName="bracket" presStyleLbl="parChTrans1D1" presStyleIdx="1" presStyleCnt="3"/>
      <dgm:spPr/>
    </dgm:pt>
    <dgm:pt modelId="{33CD5F56-0329-4E4D-930F-0ED4014DE0DF}" type="pres">
      <dgm:prSet presAssocID="{DDC1A69F-02A6-4DCD-923A-AB2D664D24F6}" presName="spH" presStyleCnt="0"/>
      <dgm:spPr/>
    </dgm:pt>
    <dgm:pt modelId="{8E1F16BE-DFA1-4FF2-B907-A64368299AD7}" type="pres">
      <dgm:prSet presAssocID="{DDC1A69F-02A6-4DCD-923A-AB2D664D24F6}" presName="desTx" presStyleLbl="node1" presStyleIdx="1" presStyleCnt="3">
        <dgm:presLayoutVars>
          <dgm:bulletEnabled val="1"/>
        </dgm:presLayoutVars>
      </dgm:prSet>
      <dgm:spPr/>
    </dgm:pt>
    <dgm:pt modelId="{74D50CB1-521A-4B12-A8BC-49F0412E8512}" type="pres">
      <dgm:prSet presAssocID="{C968B10B-605F-4642-9C8E-2DB130D7A806}" presName="spV" presStyleCnt="0"/>
      <dgm:spPr/>
    </dgm:pt>
    <dgm:pt modelId="{89D94099-1E8E-41E7-A6C9-E74EBA10E5A2}" type="pres">
      <dgm:prSet presAssocID="{09F687C0-83A1-41C1-95FC-D4E297A64DFE}" presName="linNode" presStyleCnt="0"/>
      <dgm:spPr/>
    </dgm:pt>
    <dgm:pt modelId="{6C158F8D-A137-45E0-BD12-0176A81D1C37}" type="pres">
      <dgm:prSet presAssocID="{09F687C0-83A1-41C1-95FC-D4E297A64DFE}" presName="parTx" presStyleLbl="revTx" presStyleIdx="2" presStyleCnt="3">
        <dgm:presLayoutVars>
          <dgm:chMax val="1"/>
          <dgm:bulletEnabled val="1"/>
        </dgm:presLayoutVars>
      </dgm:prSet>
      <dgm:spPr/>
    </dgm:pt>
    <dgm:pt modelId="{E8545F7E-1A1A-4087-BDE1-F472FAC8F9B2}" type="pres">
      <dgm:prSet presAssocID="{09F687C0-83A1-41C1-95FC-D4E297A64DFE}" presName="bracket" presStyleLbl="parChTrans1D1" presStyleIdx="2" presStyleCnt="3"/>
      <dgm:spPr/>
    </dgm:pt>
    <dgm:pt modelId="{B6296222-BCF2-4806-B8CD-443173B4B5B0}" type="pres">
      <dgm:prSet presAssocID="{09F687C0-83A1-41C1-95FC-D4E297A64DFE}" presName="spH" presStyleCnt="0"/>
      <dgm:spPr/>
    </dgm:pt>
    <dgm:pt modelId="{08D26E18-FCBB-4246-B456-EFBE62D1FEB0}" type="pres">
      <dgm:prSet presAssocID="{09F687C0-83A1-41C1-95FC-D4E297A64DFE}" presName="desTx" presStyleLbl="node1" presStyleIdx="2" presStyleCnt="3" custLinFactNeighborX="18632">
        <dgm:presLayoutVars>
          <dgm:bulletEnabled val="1"/>
        </dgm:presLayoutVars>
      </dgm:prSet>
      <dgm:spPr/>
    </dgm:pt>
  </dgm:ptLst>
  <dgm:cxnLst>
    <dgm:cxn modelId="{0328EE2A-5694-458D-A900-E48332037589}" type="presOf" srcId="{DDC1A69F-02A6-4DCD-923A-AB2D664D24F6}" destId="{670DAB2C-154F-4E58-98DC-30E48C027D85}" srcOrd="0" destOrd="0" presId="urn:diagrams.loki3.com/BracketList"/>
    <dgm:cxn modelId="{FE422733-2227-41EC-A5BA-77355993FF25}" srcId="{09F687C0-83A1-41C1-95FC-D4E297A64DFE}" destId="{3BB4797D-1D74-44C6-875C-0BD26F0B0D56}" srcOrd="0" destOrd="0" parTransId="{E926ADA3-40C9-45C4-A19E-4C523F4F582F}" sibTransId="{A4549AA8-B66B-4E3B-B7C4-D845D1914F98}"/>
    <dgm:cxn modelId="{2A2D9F75-7A15-46D5-89DE-349107E9070C}" srcId="{8E81D502-B335-4525-8DA7-842C01CBEFF5}" destId="{AA03AC4C-6FC9-470D-823F-862410814D5F}" srcOrd="0" destOrd="0" parTransId="{9D7DD09F-BC93-48DB-B261-F57AD7D519A9}" sibTransId="{444F4084-9D1F-4A35-A19B-D7FC9DC4DCC0}"/>
    <dgm:cxn modelId="{4C3CA775-3B15-4DF5-9176-B01F0E1A9052}" srcId="{DDC1A69F-02A6-4DCD-923A-AB2D664D24F6}" destId="{6FB64FE3-71B1-4282-A70F-03816BACEB72}" srcOrd="0" destOrd="0" parTransId="{D90C1FD9-3793-416E-9326-BBC5B27D8861}" sibTransId="{00BBFC75-3600-44E4-9BD3-9C19F944C492}"/>
    <dgm:cxn modelId="{CBB63A76-D0B0-4808-A464-C43927A941CC}" type="presOf" srcId="{09F687C0-83A1-41C1-95FC-D4E297A64DFE}" destId="{6C158F8D-A137-45E0-BD12-0176A81D1C37}" srcOrd="0" destOrd="0" presId="urn:diagrams.loki3.com/BracketList"/>
    <dgm:cxn modelId="{E558AA59-3B53-4210-A084-EEB2DFFCB90B}" srcId="{3F67CB05-3068-4D06-A6FF-D23682BC069D}" destId="{DDC1A69F-02A6-4DCD-923A-AB2D664D24F6}" srcOrd="1" destOrd="0" parTransId="{1DBCD044-772E-47CC-BB1F-AE3D3A27672D}" sibTransId="{C968B10B-605F-4642-9C8E-2DB130D7A806}"/>
    <dgm:cxn modelId="{2FB0CF7D-336F-4238-ACCF-01A223490928}" type="presOf" srcId="{3F67CB05-3068-4D06-A6FF-D23682BC069D}" destId="{1B5D9758-E327-485E-8638-4DEFEAF098FF}" srcOrd="0" destOrd="0" presId="urn:diagrams.loki3.com/BracketList"/>
    <dgm:cxn modelId="{BCACCC7E-DACB-4AC2-A831-94C0947E3F78}" type="presOf" srcId="{8E81D502-B335-4525-8DA7-842C01CBEFF5}" destId="{80585141-BCCE-4A0B-BB01-841D7BAC950C}" srcOrd="0" destOrd="0" presId="urn:diagrams.loki3.com/BracketList"/>
    <dgm:cxn modelId="{1263568F-E1F1-48B9-9295-DB40E6E5444A}" srcId="{3F67CB05-3068-4D06-A6FF-D23682BC069D}" destId="{8E81D502-B335-4525-8DA7-842C01CBEFF5}" srcOrd="0" destOrd="0" parTransId="{B0024B84-42B9-4306-B2B5-BAA70157BC1C}" sibTransId="{FBC2DC3D-EC0B-4606-A099-026058EF9510}"/>
    <dgm:cxn modelId="{E19441CA-DB3C-4ADC-AD42-F43924798604}" srcId="{3F67CB05-3068-4D06-A6FF-D23682BC069D}" destId="{09F687C0-83A1-41C1-95FC-D4E297A64DFE}" srcOrd="2" destOrd="0" parTransId="{F48BB2D8-27EC-452D-9285-D605DDBA6711}" sibTransId="{72830DD0-A082-4596-A4FC-78ED9B5C4B1E}"/>
    <dgm:cxn modelId="{239E39D5-4372-488B-9F7D-49BB2F84F4AD}" type="presOf" srcId="{3BB4797D-1D74-44C6-875C-0BD26F0B0D56}" destId="{08D26E18-FCBB-4246-B456-EFBE62D1FEB0}" srcOrd="0" destOrd="0" presId="urn:diagrams.loki3.com/BracketList"/>
    <dgm:cxn modelId="{088E08EB-3C7D-458E-9485-9205F2370C99}" type="presOf" srcId="{6FB64FE3-71B1-4282-A70F-03816BACEB72}" destId="{8E1F16BE-DFA1-4FF2-B907-A64368299AD7}" srcOrd="0" destOrd="0" presId="urn:diagrams.loki3.com/BracketList"/>
    <dgm:cxn modelId="{919DDBF6-C06C-43D6-996E-6CC10DE6BC33}" type="presOf" srcId="{AA03AC4C-6FC9-470D-823F-862410814D5F}" destId="{F472377D-BCB0-4F7A-8D6A-8DDC583CFD07}" srcOrd="0" destOrd="0" presId="urn:diagrams.loki3.com/BracketList"/>
    <dgm:cxn modelId="{0420BB95-CBCA-42C9-A685-810F5E0AE039}" type="presParOf" srcId="{1B5D9758-E327-485E-8638-4DEFEAF098FF}" destId="{1DCFB6F2-7BAD-4708-AD41-E21E3B3F3E80}" srcOrd="0" destOrd="0" presId="urn:diagrams.loki3.com/BracketList"/>
    <dgm:cxn modelId="{B6640B36-7ECE-487A-902F-C4D41BD09ED3}" type="presParOf" srcId="{1DCFB6F2-7BAD-4708-AD41-E21E3B3F3E80}" destId="{80585141-BCCE-4A0B-BB01-841D7BAC950C}" srcOrd="0" destOrd="0" presId="urn:diagrams.loki3.com/BracketList"/>
    <dgm:cxn modelId="{DCCFEE7C-67CB-4E68-93B5-A2FCD14CA3B5}" type="presParOf" srcId="{1DCFB6F2-7BAD-4708-AD41-E21E3B3F3E80}" destId="{6F08CB45-E581-4EB2-A76B-E93428831B6D}" srcOrd="1" destOrd="0" presId="urn:diagrams.loki3.com/BracketList"/>
    <dgm:cxn modelId="{27E67935-C9DE-4C6D-8092-CA83851A71DE}" type="presParOf" srcId="{1DCFB6F2-7BAD-4708-AD41-E21E3B3F3E80}" destId="{BD0E0162-EF85-405B-BCD8-2F21674164E9}" srcOrd="2" destOrd="0" presId="urn:diagrams.loki3.com/BracketList"/>
    <dgm:cxn modelId="{1029D6C6-430B-48C2-8A37-82A9D22CE3B9}" type="presParOf" srcId="{1DCFB6F2-7BAD-4708-AD41-E21E3B3F3E80}" destId="{F472377D-BCB0-4F7A-8D6A-8DDC583CFD07}" srcOrd="3" destOrd="0" presId="urn:diagrams.loki3.com/BracketList"/>
    <dgm:cxn modelId="{80E6A0A5-648B-4CC7-87AE-ABB1234066A2}" type="presParOf" srcId="{1B5D9758-E327-485E-8638-4DEFEAF098FF}" destId="{379C027E-C930-47C4-83D6-BAFD5C00714F}" srcOrd="1" destOrd="0" presId="urn:diagrams.loki3.com/BracketList"/>
    <dgm:cxn modelId="{4E2D67BE-6172-488D-9490-E0A320274E1B}" type="presParOf" srcId="{1B5D9758-E327-485E-8638-4DEFEAF098FF}" destId="{02CE1851-DC70-4FBE-8C5B-5B7EA55C9382}" srcOrd="2" destOrd="0" presId="urn:diagrams.loki3.com/BracketList"/>
    <dgm:cxn modelId="{2D843738-A307-4357-9D2F-D4AE9BD53EB6}" type="presParOf" srcId="{02CE1851-DC70-4FBE-8C5B-5B7EA55C9382}" destId="{670DAB2C-154F-4E58-98DC-30E48C027D85}" srcOrd="0" destOrd="0" presId="urn:diagrams.loki3.com/BracketList"/>
    <dgm:cxn modelId="{F0708A64-1026-44CE-91DC-E6A5371B963E}" type="presParOf" srcId="{02CE1851-DC70-4FBE-8C5B-5B7EA55C9382}" destId="{3CABAF86-9904-4C1D-82C6-E75E0F921ADF}" srcOrd="1" destOrd="0" presId="urn:diagrams.loki3.com/BracketList"/>
    <dgm:cxn modelId="{08282AA8-7C33-4478-A13D-A0B52F66A0D9}" type="presParOf" srcId="{02CE1851-DC70-4FBE-8C5B-5B7EA55C9382}" destId="{33CD5F56-0329-4E4D-930F-0ED4014DE0DF}" srcOrd="2" destOrd="0" presId="urn:diagrams.loki3.com/BracketList"/>
    <dgm:cxn modelId="{227CAA48-8A74-4A06-B1B6-A5E885530F43}" type="presParOf" srcId="{02CE1851-DC70-4FBE-8C5B-5B7EA55C9382}" destId="{8E1F16BE-DFA1-4FF2-B907-A64368299AD7}" srcOrd="3" destOrd="0" presId="urn:diagrams.loki3.com/BracketList"/>
    <dgm:cxn modelId="{0E3E7395-9FD6-4E24-85BD-2C0C3D0966AF}" type="presParOf" srcId="{1B5D9758-E327-485E-8638-4DEFEAF098FF}" destId="{74D50CB1-521A-4B12-A8BC-49F0412E8512}" srcOrd="3" destOrd="0" presId="urn:diagrams.loki3.com/BracketList"/>
    <dgm:cxn modelId="{B4C6800B-A75D-4CE7-A3E8-380ACA4DA358}" type="presParOf" srcId="{1B5D9758-E327-485E-8638-4DEFEAF098FF}" destId="{89D94099-1E8E-41E7-A6C9-E74EBA10E5A2}" srcOrd="4" destOrd="0" presId="urn:diagrams.loki3.com/BracketList"/>
    <dgm:cxn modelId="{DE1B6B0B-EB73-4726-B980-D02A037592EB}" type="presParOf" srcId="{89D94099-1E8E-41E7-A6C9-E74EBA10E5A2}" destId="{6C158F8D-A137-45E0-BD12-0176A81D1C37}" srcOrd="0" destOrd="0" presId="urn:diagrams.loki3.com/BracketList"/>
    <dgm:cxn modelId="{F845C798-277B-4EBE-A77F-A7BCCBC29E17}" type="presParOf" srcId="{89D94099-1E8E-41E7-A6C9-E74EBA10E5A2}" destId="{E8545F7E-1A1A-4087-BDE1-F472FAC8F9B2}" srcOrd="1" destOrd="0" presId="urn:diagrams.loki3.com/BracketList"/>
    <dgm:cxn modelId="{BD256BD9-4664-4CDE-B756-1E7067510C47}" type="presParOf" srcId="{89D94099-1E8E-41E7-A6C9-E74EBA10E5A2}" destId="{B6296222-BCF2-4806-B8CD-443173B4B5B0}" srcOrd="2" destOrd="0" presId="urn:diagrams.loki3.com/BracketList"/>
    <dgm:cxn modelId="{B2114280-2FD6-4FCD-AE04-2F24B488A1CB}" type="presParOf" srcId="{89D94099-1E8E-41E7-A6C9-E74EBA10E5A2}" destId="{08D26E18-FCBB-4246-B456-EFBE62D1FEB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67CB05-3068-4D06-A6FF-D23682BC069D}" type="doc">
      <dgm:prSet loTypeId="urn:diagrams.loki3.com/Bracket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8E81D502-B335-4525-8DA7-842C01CBEFF5}">
      <dgm:prSet phldrT="[Text]" custT="1"/>
      <dgm:spPr/>
      <dgm:t>
        <a:bodyPr/>
        <a:lstStyle/>
        <a:p>
          <a:endParaRPr lang="en-IN" sz="1600" dirty="0">
            <a:solidFill>
              <a:schemeClr val="tx1"/>
            </a:solidFill>
            <a:latin typeface="Avenir"/>
          </a:endParaRPr>
        </a:p>
      </dgm:t>
    </dgm:pt>
    <dgm:pt modelId="{B0024B84-42B9-4306-B2B5-BAA70157BC1C}" type="parTrans" cxnId="{1263568F-E1F1-48B9-9295-DB40E6E5444A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FBC2DC3D-EC0B-4606-A099-026058EF9510}" type="sibTrans" cxnId="{1263568F-E1F1-48B9-9295-DB40E6E5444A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AA03AC4C-6FC9-470D-823F-862410814D5F}">
      <dgm:prSet phldrT="[Text]" custT="1"/>
      <dgm:spPr/>
      <dgm:t>
        <a:bodyPr/>
        <a:lstStyle/>
        <a:p>
          <a:r>
            <a:rPr lang="en-IN" sz="1600" b="0" i="0">
              <a:latin typeface="Avenir"/>
            </a:rPr>
            <a:t>Amazon RDS</a:t>
          </a:r>
          <a:endParaRPr lang="en-IN" sz="1600" dirty="0">
            <a:latin typeface="Avenir"/>
          </a:endParaRPr>
        </a:p>
      </dgm:t>
    </dgm:pt>
    <dgm:pt modelId="{9D7DD09F-BC93-48DB-B261-F57AD7D519A9}" type="parTrans" cxnId="{2A2D9F75-7A15-46D5-89DE-349107E9070C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444F4084-9D1F-4A35-A19B-D7FC9DC4DCC0}" type="sibTrans" cxnId="{2A2D9F75-7A15-46D5-89DE-349107E9070C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DDC1A69F-02A6-4DCD-923A-AB2D664D24F6}">
      <dgm:prSet phldrT="[Text]" custT="1"/>
      <dgm:spPr/>
      <dgm:t>
        <a:bodyPr/>
        <a:lstStyle/>
        <a:p>
          <a:r>
            <a:rPr lang="en-IN" sz="1600">
              <a:latin typeface="Avenir"/>
            </a:rPr>
            <a:t> </a:t>
          </a:r>
          <a:endParaRPr lang="en-IN" sz="1600" dirty="0">
            <a:latin typeface="Avenir"/>
          </a:endParaRPr>
        </a:p>
      </dgm:t>
    </dgm:pt>
    <dgm:pt modelId="{1DBCD044-772E-47CC-BB1F-AE3D3A27672D}" type="parTrans" cxnId="{E558AA59-3B53-4210-A084-EEB2DFFCB90B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C968B10B-605F-4642-9C8E-2DB130D7A806}" type="sibTrans" cxnId="{E558AA59-3B53-4210-A084-EEB2DFFCB90B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6FB64FE3-71B1-4282-A70F-03816BACEB72}">
      <dgm:prSet phldrT="[Text]" custT="1"/>
      <dgm:spPr/>
      <dgm:t>
        <a:bodyPr/>
        <a:lstStyle/>
        <a:p>
          <a:r>
            <a:rPr lang="en-IN" sz="1600" b="0" i="0">
              <a:latin typeface="Avenir"/>
            </a:rPr>
            <a:t>Amazon DynamoDB</a:t>
          </a:r>
          <a:endParaRPr lang="en-IN" sz="1600" dirty="0">
            <a:latin typeface="Avenir"/>
          </a:endParaRPr>
        </a:p>
      </dgm:t>
    </dgm:pt>
    <dgm:pt modelId="{D90C1FD9-3793-416E-9326-BBC5B27D8861}" type="parTrans" cxnId="{4C3CA775-3B15-4DF5-9176-B01F0E1A9052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00BBFC75-3600-44E4-9BD3-9C19F944C492}" type="sibTrans" cxnId="{4C3CA775-3B15-4DF5-9176-B01F0E1A9052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3BB4797D-1D74-44C6-875C-0BD26F0B0D56}">
      <dgm:prSet phldrT="[Text]" custT="1"/>
      <dgm:spPr/>
      <dgm:t>
        <a:bodyPr/>
        <a:lstStyle/>
        <a:p>
          <a:r>
            <a:rPr lang="en-IN" sz="1600">
              <a:latin typeface="Avenir"/>
            </a:rPr>
            <a:t>Amazon </a:t>
          </a:r>
          <a:r>
            <a:rPr lang="en-IN" sz="1600" b="0" i="0">
              <a:latin typeface="Avenir"/>
            </a:rPr>
            <a:t>Athena</a:t>
          </a:r>
          <a:endParaRPr lang="en-IN" sz="1600" dirty="0">
            <a:latin typeface="Avenir"/>
          </a:endParaRPr>
        </a:p>
      </dgm:t>
    </dgm:pt>
    <dgm:pt modelId="{E926ADA3-40C9-45C4-A19E-4C523F4F582F}" type="parTrans" cxnId="{FE422733-2227-41EC-A5BA-77355993FF25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A4549AA8-B66B-4E3B-B7C4-D845D1914F98}" type="sibTrans" cxnId="{FE422733-2227-41EC-A5BA-77355993FF25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09F687C0-83A1-41C1-95FC-D4E297A64DFE}">
      <dgm:prSet phldrT="[Text]" custT="1"/>
      <dgm:spPr/>
      <dgm:t>
        <a:bodyPr/>
        <a:lstStyle/>
        <a:p>
          <a:r>
            <a:rPr lang="en-IN" sz="1600">
              <a:latin typeface="Avenir"/>
            </a:rPr>
            <a:t> </a:t>
          </a:r>
          <a:endParaRPr lang="en-IN" sz="1600" dirty="0">
            <a:latin typeface="Avenir"/>
          </a:endParaRPr>
        </a:p>
      </dgm:t>
    </dgm:pt>
    <dgm:pt modelId="{72830DD0-A082-4596-A4FC-78ED9B5C4B1E}" type="sibTrans" cxnId="{E19441CA-DB3C-4ADC-AD42-F43924798604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F48BB2D8-27EC-452D-9285-D605DDBA6711}" type="parTrans" cxnId="{E19441CA-DB3C-4ADC-AD42-F43924798604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C4E4C8C4-4A7E-474D-ADDA-117AF778C1B9}">
      <dgm:prSet phldrT="[Text]" custT="1"/>
      <dgm:spPr/>
      <dgm:t>
        <a:bodyPr/>
        <a:lstStyle/>
        <a:p>
          <a:r>
            <a:rPr lang="en-IN" sz="1600">
              <a:latin typeface="Avenir"/>
            </a:rPr>
            <a:t>Amazon QuickSight</a:t>
          </a:r>
          <a:endParaRPr lang="en-IN" sz="1600" dirty="0">
            <a:latin typeface="Avenir"/>
          </a:endParaRPr>
        </a:p>
      </dgm:t>
    </dgm:pt>
    <dgm:pt modelId="{CEDA4542-9AEC-4891-A4B7-9C4F21A3D38B}" type="parTrans" cxnId="{39E32650-7583-4AD3-B562-7C09ACBDFB88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317574B2-B723-41BC-A2FA-206295DBB997}" type="sibTrans" cxnId="{39E32650-7583-4AD3-B562-7C09ACBDFB88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BBC16A06-E5AA-4954-A0E0-A5255F5BC87B}">
      <dgm:prSet phldrT="[Text]" custT="1"/>
      <dgm:spPr/>
      <dgm:t>
        <a:bodyPr/>
        <a:lstStyle/>
        <a:p>
          <a:endParaRPr lang="en-IN" sz="1600" dirty="0">
            <a:solidFill>
              <a:schemeClr val="tx1"/>
            </a:solidFill>
            <a:latin typeface="Avenir"/>
          </a:endParaRPr>
        </a:p>
      </dgm:t>
    </dgm:pt>
    <dgm:pt modelId="{1F4A1560-E31A-4E32-9D43-5711CB57A672}" type="parTrans" cxnId="{978F5694-B805-4F1E-9740-E5CD44816E0F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FAE14EBE-6288-4051-B34E-B0FBB5019D76}" type="sibTrans" cxnId="{978F5694-B805-4F1E-9740-E5CD44816E0F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885D37AE-E9A3-41EB-8691-EB777E2CB16B}">
      <dgm:prSet phldrT="[Text]" custT="1"/>
      <dgm:spPr/>
      <dgm:t>
        <a:bodyPr/>
        <a:lstStyle/>
        <a:p>
          <a:r>
            <a:rPr lang="en-IN" sz="1600">
              <a:latin typeface="Avenir"/>
            </a:rPr>
            <a:t>Amazon SageMaker</a:t>
          </a:r>
          <a:endParaRPr lang="en-IN" sz="1600" dirty="0">
            <a:latin typeface="Avenir"/>
          </a:endParaRPr>
        </a:p>
      </dgm:t>
    </dgm:pt>
    <dgm:pt modelId="{0EE2FE12-32A1-44D8-83A2-D770173884B6}" type="parTrans" cxnId="{9AE5F19A-212F-4EB6-B263-4AA691DD5249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AD72E5A0-F282-4EE6-9C0C-474420F89510}" type="sibTrans" cxnId="{9AE5F19A-212F-4EB6-B263-4AA691DD5249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A34D5460-1979-4699-9F7B-AB9836040121}">
      <dgm:prSet phldrT="[Text]" custT="1"/>
      <dgm:spPr/>
      <dgm:t>
        <a:bodyPr/>
        <a:lstStyle/>
        <a:p>
          <a:endParaRPr lang="en-IN" sz="1600" dirty="0">
            <a:solidFill>
              <a:schemeClr val="tx1"/>
            </a:solidFill>
            <a:latin typeface="Avenir"/>
          </a:endParaRPr>
        </a:p>
      </dgm:t>
    </dgm:pt>
    <dgm:pt modelId="{E9E6789C-33B8-456C-8AEF-4363C80C8688}" type="parTrans" cxnId="{A01BBA7B-6FF5-48D5-8D00-CC77A27DEE84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DF119725-FCCC-4793-AD5A-971F048C97E3}" type="sibTrans" cxnId="{A01BBA7B-6FF5-48D5-8D00-CC77A27DEE84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9A58BD93-928D-4882-A92E-2D06BD006E67}">
      <dgm:prSet phldrT="[Text]" custT="1"/>
      <dgm:spPr/>
      <dgm:t>
        <a:bodyPr/>
        <a:lstStyle/>
        <a:p>
          <a:r>
            <a:rPr lang="en-IN" sz="1600">
              <a:latin typeface="Avenir"/>
            </a:rPr>
            <a:t>Amazon EMR</a:t>
          </a:r>
          <a:endParaRPr lang="en-IN" sz="1600" dirty="0">
            <a:latin typeface="Avenir"/>
          </a:endParaRPr>
        </a:p>
      </dgm:t>
    </dgm:pt>
    <dgm:pt modelId="{91206187-03E9-4BD3-9168-BF6E5EEC8FE5}" type="parTrans" cxnId="{5CB17DC7-A946-467B-A3AB-2EECE7A9CD7C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1959D51A-74C5-4179-836E-0F2BAA98FB92}" type="sibTrans" cxnId="{5CB17DC7-A946-467B-A3AB-2EECE7A9CD7C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2B834E48-E1D2-4F3C-B78B-FB336A4C96FA}">
      <dgm:prSet phldrT="[Text]" custT="1"/>
      <dgm:spPr/>
      <dgm:t>
        <a:bodyPr/>
        <a:lstStyle/>
        <a:p>
          <a:endParaRPr lang="en-IN" sz="1600" dirty="0">
            <a:solidFill>
              <a:schemeClr val="tx1"/>
            </a:solidFill>
            <a:latin typeface="Avenir"/>
          </a:endParaRPr>
        </a:p>
      </dgm:t>
    </dgm:pt>
    <dgm:pt modelId="{87B40D68-2CF9-4318-894B-27DF98CE9F65}" type="parTrans" cxnId="{BB3A9824-B628-4B5D-B55B-4D37AA24FA05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3A7F2D74-E150-4E6C-BF43-70BF89C2F600}" type="sibTrans" cxnId="{BB3A9824-B628-4B5D-B55B-4D37AA24FA05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2E2D3A2F-A5EA-49D7-8567-3D132055DB80}">
      <dgm:prSet phldrT="[Text]" custT="1"/>
      <dgm:spPr/>
      <dgm:t>
        <a:bodyPr/>
        <a:lstStyle/>
        <a:p>
          <a:r>
            <a:rPr lang="en-IN" sz="1600">
              <a:latin typeface="Avenir"/>
            </a:rPr>
            <a:t>Amazon Redshift</a:t>
          </a:r>
          <a:endParaRPr lang="en-IN" sz="1600" dirty="0">
            <a:latin typeface="Avenir"/>
          </a:endParaRPr>
        </a:p>
      </dgm:t>
    </dgm:pt>
    <dgm:pt modelId="{28A78E0C-E5D9-4EC4-9BFE-1F5C2097EE45}" type="parTrans" cxnId="{C7E62124-C006-4525-8886-93B473026ED9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98856691-3AC0-4A5C-94D3-F73F3EE522D4}" type="sibTrans" cxnId="{C7E62124-C006-4525-8886-93B473026ED9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7DA0DFAD-7237-4F6D-86A7-102627008920}">
      <dgm:prSet phldrT="[Text]" custT="1"/>
      <dgm:spPr/>
      <dgm:t>
        <a:bodyPr/>
        <a:lstStyle/>
        <a:p>
          <a:endParaRPr lang="en-IN" sz="1600" dirty="0">
            <a:solidFill>
              <a:schemeClr val="tx1"/>
            </a:solidFill>
            <a:latin typeface="Avenir"/>
          </a:endParaRPr>
        </a:p>
      </dgm:t>
    </dgm:pt>
    <dgm:pt modelId="{99493B5D-7BC3-4697-A737-1420C5EFB574}" type="parTrans" cxnId="{D4C1E2CD-2F1B-4E8A-9AAA-444AB2EC89B0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CC6FCACE-CFD7-4E6F-A9E5-EA14B16D8F7F}" type="sibTrans" cxnId="{D4C1E2CD-2F1B-4E8A-9AAA-444AB2EC89B0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2AC9246D-ABAC-4640-A316-237B41D99DCE}">
      <dgm:prSet phldrT="[Text]" custT="1"/>
      <dgm:spPr/>
      <dgm:t>
        <a:bodyPr/>
        <a:lstStyle/>
        <a:p>
          <a:r>
            <a:rPr lang="en-IN" sz="1600">
              <a:latin typeface="Avenir"/>
            </a:rPr>
            <a:t>Amazon </a:t>
          </a:r>
          <a:r>
            <a:rPr lang="en-US" sz="1600" b="0" i="0">
              <a:latin typeface="Avenir"/>
            </a:rPr>
            <a:t>Managed Service for Apache Flink</a:t>
          </a:r>
          <a:endParaRPr lang="en-IN" sz="1600" dirty="0">
            <a:latin typeface="Avenir"/>
          </a:endParaRPr>
        </a:p>
      </dgm:t>
    </dgm:pt>
    <dgm:pt modelId="{8EDCF968-E25B-4081-9775-86AE0F8B2078}" type="parTrans" cxnId="{C88EEB02-D78F-4345-8454-6564919B0C21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A69F0359-DE6C-4CA1-9137-ECE40BCAF6E4}" type="sibTrans" cxnId="{C88EEB02-D78F-4345-8454-6564919B0C21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45FA46DA-0C3E-454F-B841-D95BB460C309}">
      <dgm:prSet phldrT="[Text]" custT="1"/>
      <dgm:spPr/>
      <dgm:t>
        <a:bodyPr/>
        <a:lstStyle/>
        <a:p>
          <a:endParaRPr lang="en-IN" sz="1600" dirty="0">
            <a:solidFill>
              <a:schemeClr val="tx1"/>
            </a:solidFill>
            <a:latin typeface="Avenir"/>
          </a:endParaRPr>
        </a:p>
      </dgm:t>
    </dgm:pt>
    <dgm:pt modelId="{148C2396-C281-493B-B80C-3F3ACFA54794}" type="parTrans" cxnId="{4C493010-9D36-461D-95BA-0FECAF838881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769560C6-3AB6-485E-98BC-B902ACA8303B}" type="sibTrans" cxnId="{4C493010-9D36-461D-95BA-0FECAF838881}">
      <dgm:prSet/>
      <dgm:spPr/>
      <dgm:t>
        <a:bodyPr/>
        <a:lstStyle/>
        <a:p>
          <a:endParaRPr lang="en-IN" sz="1600">
            <a:solidFill>
              <a:schemeClr val="tx1"/>
            </a:solidFill>
            <a:latin typeface="Avenir"/>
          </a:endParaRPr>
        </a:p>
      </dgm:t>
    </dgm:pt>
    <dgm:pt modelId="{1B5D9758-E327-485E-8638-4DEFEAF098FF}" type="pres">
      <dgm:prSet presAssocID="{3F67CB05-3068-4D06-A6FF-D23682BC069D}" presName="Name0" presStyleCnt="0">
        <dgm:presLayoutVars>
          <dgm:dir/>
          <dgm:animLvl val="lvl"/>
          <dgm:resizeHandles val="exact"/>
        </dgm:presLayoutVars>
      </dgm:prSet>
      <dgm:spPr/>
    </dgm:pt>
    <dgm:pt modelId="{1DCFB6F2-7BAD-4708-AD41-E21E3B3F3E80}" type="pres">
      <dgm:prSet presAssocID="{8E81D502-B335-4525-8DA7-842C01CBEFF5}" presName="linNode" presStyleCnt="0"/>
      <dgm:spPr/>
    </dgm:pt>
    <dgm:pt modelId="{80585141-BCCE-4A0B-BB01-841D7BAC950C}" type="pres">
      <dgm:prSet presAssocID="{8E81D502-B335-4525-8DA7-842C01CBEFF5}" presName="parTx" presStyleLbl="revTx" presStyleIdx="0" presStyleCnt="8">
        <dgm:presLayoutVars>
          <dgm:chMax val="1"/>
          <dgm:bulletEnabled val="1"/>
        </dgm:presLayoutVars>
      </dgm:prSet>
      <dgm:spPr/>
    </dgm:pt>
    <dgm:pt modelId="{6F08CB45-E581-4EB2-A76B-E93428831B6D}" type="pres">
      <dgm:prSet presAssocID="{8E81D502-B335-4525-8DA7-842C01CBEFF5}" presName="bracket" presStyleLbl="parChTrans1D1" presStyleIdx="0" presStyleCnt="8"/>
      <dgm:spPr/>
    </dgm:pt>
    <dgm:pt modelId="{BD0E0162-EF85-405B-BCD8-2F21674164E9}" type="pres">
      <dgm:prSet presAssocID="{8E81D502-B335-4525-8DA7-842C01CBEFF5}" presName="spH" presStyleCnt="0"/>
      <dgm:spPr/>
    </dgm:pt>
    <dgm:pt modelId="{F472377D-BCB0-4F7A-8D6A-8DDC583CFD07}" type="pres">
      <dgm:prSet presAssocID="{8E81D502-B335-4525-8DA7-842C01CBEFF5}" presName="desTx" presStyleLbl="node1" presStyleIdx="0" presStyleCnt="8" custLinFactNeighborY="-43">
        <dgm:presLayoutVars>
          <dgm:bulletEnabled val="1"/>
        </dgm:presLayoutVars>
      </dgm:prSet>
      <dgm:spPr/>
    </dgm:pt>
    <dgm:pt modelId="{379C027E-C930-47C4-83D6-BAFD5C00714F}" type="pres">
      <dgm:prSet presAssocID="{FBC2DC3D-EC0B-4606-A099-026058EF9510}" presName="spV" presStyleCnt="0"/>
      <dgm:spPr/>
    </dgm:pt>
    <dgm:pt modelId="{02CE1851-DC70-4FBE-8C5B-5B7EA55C9382}" type="pres">
      <dgm:prSet presAssocID="{DDC1A69F-02A6-4DCD-923A-AB2D664D24F6}" presName="linNode" presStyleCnt="0"/>
      <dgm:spPr/>
    </dgm:pt>
    <dgm:pt modelId="{670DAB2C-154F-4E58-98DC-30E48C027D85}" type="pres">
      <dgm:prSet presAssocID="{DDC1A69F-02A6-4DCD-923A-AB2D664D24F6}" presName="parTx" presStyleLbl="revTx" presStyleIdx="1" presStyleCnt="8">
        <dgm:presLayoutVars>
          <dgm:chMax val="1"/>
          <dgm:bulletEnabled val="1"/>
        </dgm:presLayoutVars>
      </dgm:prSet>
      <dgm:spPr/>
    </dgm:pt>
    <dgm:pt modelId="{3CABAF86-9904-4C1D-82C6-E75E0F921ADF}" type="pres">
      <dgm:prSet presAssocID="{DDC1A69F-02A6-4DCD-923A-AB2D664D24F6}" presName="bracket" presStyleLbl="parChTrans1D1" presStyleIdx="1" presStyleCnt="8"/>
      <dgm:spPr/>
    </dgm:pt>
    <dgm:pt modelId="{33CD5F56-0329-4E4D-930F-0ED4014DE0DF}" type="pres">
      <dgm:prSet presAssocID="{DDC1A69F-02A6-4DCD-923A-AB2D664D24F6}" presName="spH" presStyleCnt="0"/>
      <dgm:spPr/>
    </dgm:pt>
    <dgm:pt modelId="{8E1F16BE-DFA1-4FF2-B907-A64368299AD7}" type="pres">
      <dgm:prSet presAssocID="{DDC1A69F-02A6-4DCD-923A-AB2D664D24F6}" presName="desTx" presStyleLbl="node1" presStyleIdx="1" presStyleCnt="8">
        <dgm:presLayoutVars>
          <dgm:bulletEnabled val="1"/>
        </dgm:presLayoutVars>
      </dgm:prSet>
      <dgm:spPr/>
    </dgm:pt>
    <dgm:pt modelId="{74D50CB1-521A-4B12-A8BC-49F0412E8512}" type="pres">
      <dgm:prSet presAssocID="{C968B10B-605F-4642-9C8E-2DB130D7A806}" presName="spV" presStyleCnt="0"/>
      <dgm:spPr/>
    </dgm:pt>
    <dgm:pt modelId="{89D94099-1E8E-41E7-A6C9-E74EBA10E5A2}" type="pres">
      <dgm:prSet presAssocID="{09F687C0-83A1-41C1-95FC-D4E297A64DFE}" presName="linNode" presStyleCnt="0"/>
      <dgm:spPr/>
    </dgm:pt>
    <dgm:pt modelId="{6C158F8D-A137-45E0-BD12-0176A81D1C37}" type="pres">
      <dgm:prSet presAssocID="{09F687C0-83A1-41C1-95FC-D4E297A64DFE}" presName="parTx" presStyleLbl="revTx" presStyleIdx="2" presStyleCnt="8">
        <dgm:presLayoutVars>
          <dgm:chMax val="1"/>
          <dgm:bulletEnabled val="1"/>
        </dgm:presLayoutVars>
      </dgm:prSet>
      <dgm:spPr/>
    </dgm:pt>
    <dgm:pt modelId="{E8545F7E-1A1A-4087-BDE1-F472FAC8F9B2}" type="pres">
      <dgm:prSet presAssocID="{09F687C0-83A1-41C1-95FC-D4E297A64DFE}" presName="bracket" presStyleLbl="parChTrans1D1" presStyleIdx="2" presStyleCnt="8"/>
      <dgm:spPr/>
    </dgm:pt>
    <dgm:pt modelId="{B6296222-BCF2-4806-B8CD-443173B4B5B0}" type="pres">
      <dgm:prSet presAssocID="{09F687C0-83A1-41C1-95FC-D4E297A64DFE}" presName="spH" presStyleCnt="0"/>
      <dgm:spPr/>
    </dgm:pt>
    <dgm:pt modelId="{08D26E18-FCBB-4246-B456-EFBE62D1FEB0}" type="pres">
      <dgm:prSet presAssocID="{09F687C0-83A1-41C1-95FC-D4E297A64DFE}" presName="desTx" presStyleLbl="node1" presStyleIdx="2" presStyleCnt="8">
        <dgm:presLayoutVars>
          <dgm:bulletEnabled val="1"/>
        </dgm:presLayoutVars>
      </dgm:prSet>
      <dgm:spPr/>
    </dgm:pt>
    <dgm:pt modelId="{6D736A5E-E217-41CA-9DCB-884456F83CEE}" type="pres">
      <dgm:prSet presAssocID="{72830DD0-A082-4596-A4FC-78ED9B5C4B1E}" presName="spV" presStyleCnt="0"/>
      <dgm:spPr/>
    </dgm:pt>
    <dgm:pt modelId="{7DC08AB3-41E8-4705-857A-786F6DA7A81A}" type="pres">
      <dgm:prSet presAssocID="{BBC16A06-E5AA-4954-A0E0-A5255F5BC87B}" presName="linNode" presStyleCnt="0"/>
      <dgm:spPr/>
    </dgm:pt>
    <dgm:pt modelId="{E991E914-6516-4379-B4CE-78B61987CA54}" type="pres">
      <dgm:prSet presAssocID="{BBC16A06-E5AA-4954-A0E0-A5255F5BC87B}" presName="parTx" presStyleLbl="revTx" presStyleIdx="3" presStyleCnt="8">
        <dgm:presLayoutVars>
          <dgm:chMax val="1"/>
          <dgm:bulletEnabled val="1"/>
        </dgm:presLayoutVars>
      </dgm:prSet>
      <dgm:spPr/>
    </dgm:pt>
    <dgm:pt modelId="{6109B2BF-EFA4-4784-A55D-45CF0E6D6FFA}" type="pres">
      <dgm:prSet presAssocID="{BBC16A06-E5AA-4954-A0E0-A5255F5BC87B}" presName="bracket" presStyleLbl="parChTrans1D1" presStyleIdx="3" presStyleCnt="8"/>
      <dgm:spPr/>
    </dgm:pt>
    <dgm:pt modelId="{5ED4A2D1-781E-431D-A036-2028CA9E1749}" type="pres">
      <dgm:prSet presAssocID="{BBC16A06-E5AA-4954-A0E0-A5255F5BC87B}" presName="spH" presStyleCnt="0"/>
      <dgm:spPr/>
    </dgm:pt>
    <dgm:pt modelId="{CDED1EBF-248F-4F4F-8754-CC858FFC0689}" type="pres">
      <dgm:prSet presAssocID="{BBC16A06-E5AA-4954-A0E0-A5255F5BC87B}" presName="desTx" presStyleLbl="node1" presStyleIdx="3" presStyleCnt="8">
        <dgm:presLayoutVars>
          <dgm:bulletEnabled val="1"/>
        </dgm:presLayoutVars>
      </dgm:prSet>
      <dgm:spPr/>
    </dgm:pt>
    <dgm:pt modelId="{B6C0CC33-4FEE-4A1D-B5BA-714832CD3C77}" type="pres">
      <dgm:prSet presAssocID="{FAE14EBE-6288-4051-B34E-B0FBB5019D76}" presName="spV" presStyleCnt="0"/>
      <dgm:spPr/>
    </dgm:pt>
    <dgm:pt modelId="{C8EC097E-F66D-4154-B858-854390D418AC}" type="pres">
      <dgm:prSet presAssocID="{A34D5460-1979-4699-9F7B-AB9836040121}" presName="linNode" presStyleCnt="0"/>
      <dgm:spPr/>
    </dgm:pt>
    <dgm:pt modelId="{0B340B4E-E16C-43EA-9660-ABB2ADBF803D}" type="pres">
      <dgm:prSet presAssocID="{A34D5460-1979-4699-9F7B-AB9836040121}" presName="parTx" presStyleLbl="revTx" presStyleIdx="4" presStyleCnt="8">
        <dgm:presLayoutVars>
          <dgm:chMax val="1"/>
          <dgm:bulletEnabled val="1"/>
        </dgm:presLayoutVars>
      </dgm:prSet>
      <dgm:spPr/>
    </dgm:pt>
    <dgm:pt modelId="{0DE1780E-1CD0-4F45-AA06-E2239324C52D}" type="pres">
      <dgm:prSet presAssocID="{A34D5460-1979-4699-9F7B-AB9836040121}" presName="bracket" presStyleLbl="parChTrans1D1" presStyleIdx="4" presStyleCnt="8"/>
      <dgm:spPr/>
    </dgm:pt>
    <dgm:pt modelId="{54B2EED1-7081-4EF7-9D25-3572D1830A08}" type="pres">
      <dgm:prSet presAssocID="{A34D5460-1979-4699-9F7B-AB9836040121}" presName="spH" presStyleCnt="0"/>
      <dgm:spPr/>
    </dgm:pt>
    <dgm:pt modelId="{17A89F9E-9C98-4EAF-8584-20F2BCE63919}" type="pres">
      <dgm:prSet presAssocID="{A34D5460-1979-4699-9F7B-AB9836040121}" presName="desTx" presStyleLbl="node1" presStyleIdx="4" presStyleCnt="8">
        <dgm:presLayoutVars>
          <dgm:bulletEnabled val="1"/>
        </dgm:presLayoutVars>
      </dgm:prSet>
      <dgm:spPr/>
    </dgm:pt>
    <dgm:pt modelId="{D4324F6D-FA7F-4D8B-A4E5-8D414C930A3B}" type="pres">
      <dgm:prSet presAssocID="{DF119725-FCCC-4793-AD5A-971F048C97E3}" presName="spV" presStyleCnt="0"/>
      <dgm:spPr/>
    </dgm:pt>
    <dgm:pt modelId="{73994C91-0CD5-4F79-AF0B-DA686E4F4176}" type="pres">
      <dgm:prSet presAssocID="{2B834E48-E1D2-4F3C-B78B-FB336A4C96FA}" presName="linNode" presStyleCnt="0"/>
      <dgm:spPr/>
    </dgm:pt>
    <dgm:pt modelId="{8B142362-285A-4339-869D-D3750FC5A474}" type="pres">
      <dgm:prSet presAssocID="{2B834E48-E1D2-4F3C-B78B-FB336A4C96FA}" presName="parTx" presStyleLbl="revTx" presStyleIdx="5" presStyleCnt="8">
        <dgm:presLayoutVars>
          <dgm:chMax val="1"/>
          <dgm:bulletEnabled val="1"/>
        </dgm:presLayoutVars>
      </dgm:prSet>
      <dgm:spPr/>
    </dgm:pt>
    <dgm:pt modelId="{36699059-E83C-4F7C-9FF8-AFF78DBBC425}" type="pres">
      <dgm:prSet presAssocID="{2B834E48-E1D2-4F3C-B78B-FB336A4C96FA}" presName="bracket" presStyleLbl="parChTrans1D1" presStyleIdx="5" presStyleCnt="8"/>
      <dgm:spPr/>
    </dgm:pt>
    <dgm:pt modelId="{D4F10F89-B232-48CB-A6A4-BCA0D835DEA1}" type="pres">
      <dgm:prSet presAssocID="{2B834E48-E1D2-4F3C-B78B-FB336A4C96FA}" presName="spH" presStyleCnt="0"/>
      <dgm:spPr/>
    </dgm:pt>
    <dgm:pt modelId="{11FC4610-B6D0-41C1-8E32-A89B25895844}" type="pres">
      <dgm:prSet presAssocID="{2B834E48-E1D2-4F3C-B78B-FB336A4C96FA}" presName="desTx" presStyleLbl="node1" presStyleIdx="5" presStyleCnt="8">
        <dgm:presLayoutVars>
          <dgm:bulletEnabled val="1"/>
        </dgm:presLayoutVars>
      </dgm:prSet>
      <dgm:spPr/>
    </dgm:pt>
    <dgm:pt modelId="{088EFA43-C5A5-40EB-9A9E-5CDA1A4EC846}" type="pres">
      <dgm:prSet presAssocID="{3A7F2D74-E150-4E6C-BF43-70BF89C2F600}" presName="spV" presStyleCnt="0"/>
      <dgm:spPr/>
    </dgm:pt>
    <dgm:pt modelId="{46C3A5B3-EB93-49B5-9391-2A9F4F4DAC98}" type="pres">
      <dgm:prSet presAssocID="{7DA0DFAD-7237-4F6D-86A7-102627008920}" presName="linNode" presStyleCnt="0"/>
      <dgm:spPr/>
    </dgm:pt>
    <dgm:pt modelId="{D5967BDD-828C-4F25-A63C-A2DC94EDF7EF}" type="pres">
      <dgm:prSet presAssocID="{7DA0DFAD-7237-4F6D-86A7-102627008920}" presName="parTx" presStyleLbl="revTx" presStyleIdx="6" presStyleCnt="8">
        <dgm:presLayoutVars>
          <dgm:chMax val="1"/>
          <dgm:bulletEnabled val="1"/>
        </dgm:presLayoutVars>
      </dgm:prSet>
      <dgm:spPr/>
    </dgm:pt>
    <dgm:pt modelId="{F08D16E6-D924-4FB6-AD48-6C6324D65F22}" type="pres">
      <dgm:prSet presAssocID="{7DA0DFAD-7237-4F6D-86A7-102627008920}" presName="bracket" presStyleLbl="parChTrans1D1" presStyleIdx="6" presStyleCnt="8"/>
      <dgm:spPr/>
    </dgm:pt>
    <dgm:pt modelId="{A82C7D3A-2265-497E-89FA-7E343CB0ACE8}" type="pres">
      <dgm:prSet presAssocID="{7DA0DFAD-7237-4F6D-86A7-102627008920}" presName="spH" presStyleCnt="0"/>
      <dgm:spPr/>
    </dgm:pt>
    <dgm:pt modelId="{A2CBA4F3-8C3C-48BD-A1CF-C12D00A8B98E}" type="pres">
      <dgm:prSet presAssocID="{7DA0DFAD-7237-4F6D-86A7-102627008920}" presName="desTx" presStyleLbl="node1" presStyleIdx="6" presStyleCnt="8">
        <dgm:presLayoutVars>
          <dgm:bulletEnabled val="1"/>
        </dgm:presLayoutVars>
      </dgm:prSet>
      <dgm:spPr/>
    </dgm:pt>
    <dgm:pt modelId="{B7CEDEF4-002E-452B-9B10-6C9963F3D46B}" type="pres">
      <dgm:prSet presAssocID="{CC6FCACE-CFD7-4E6F-A9E5-EA14B16D8F7F}" presName="spV" presStyleCnt="0"/>
      <dgm:spPr/>
    </dgm:pt>
    <dgm:pt modelId="{77C9B7A4-E2C1-4299-9FB0-ABB929AD9478}" type="pres">
      <dgm:prSet presAssocID="{45FA46DA-0C3E-454F-B841-D95BB460C309}" presName="linNode" presStyleCnt="0"/>
      <dgm:spPr/>
    </dgm:pt>
    <dgm:pt modelId="{9E69615F-8211-4244-BEA9-DA848D0C9197}" type="pres">
      <dgm:prSet presAssocID="{45FA46DA-0C3E-454F-B841-D95BB460C309}" presName="parTx" presStyleLbl="revTx" presStyleIdx="7" presStyleCnt="8">
        <dgm:presLayoutVars>
          <dgm:chMax val="1"/>
          <dgm:bulletEnabled val="1"/>
        </dgm:presLayoutVars>
      </dgm:prSet>
      <dgm:spPr/>
    </dgm:pt>
    <dgm:pt modelId="{9D6E5F48-10E4-40C3-B3D5-9F2FCB7AFD0F}" type="pres">
      <dgm:prSet presAssocID="{45FA46DA-0C3E-454F-B841-D95BB460C309}" presName="bracket" presStyleLbl="parChTrans1D1" presStyleIdx="7" presStyleCnt="8"/>
      <dgm:spPr/>
    </dgm:pt>
    <dgm:pt modelId="{41751EED-9BD4-463B-BABC-40A2FD503712}" type="pres">
      <dgm:prSet presAssocID="{45FA46DA-0C3E-454F-B841-D95BB460C309}" presName="spH" presStyleCnt="0"/>
      <dgm:spPr/>
    </dgm:pt>
    <dgm:pt modelId="{BF288FF5-984C-43B0-83F6-20340A37445A}" type="pres">
      <dgm:prSet presAssocID="{45FA46DA-0C3E-454F-B841-D95BB460C309}" presName="desTx" presStyleLbl="node1" presStyleIdx="7" presStyleCnt="8">
        <dgm:presLayoutVars>
          <dgm:bulletEnabled val="1"/>
        </dgm:presLayoutVars>
      </dgm:prSet>
      <dgm:spPr/>
    </dgm:pt>
  </dgm:ptLst>
  <dgm:cxnLst>
    <dgm:cxn modelId="{C88EEB02-D78F-4345-8454-6564919B0C21}" srcId="{45FA46DA-0C3E-454F-B841-D95BB460C309}" destId="{2AC9246D-ABAC-4640-A316-237B41D99DCE}" srcOrd="0" destOrd="0" parTransId="{8EDCF968-E25B-4081-9775-86AE0F8B2078}" sibTransId="{A69F0359-DE6C-4CA1-9137-ECE40BCAF6E4}"/>
    <dgm:cxn modelId="{480F1907-8688-43AB-8D4E-CF7E90FAC90B}" type="presOf" srcId="{2AC9246D-ABAC-4640-A316-237B41D99DCE}" destId="{BF288FF5-984C-43B0-83F6-20340A37445A}" srcOrd="0" destOrd="0" presId="urn:diagrams.loki3.com/BracketList"/>
    <dgm:cxn modelId="{4C493010-9D36-461D-95BA-0FECAF838881}" srcId="{3F67CB05-3068-4D06-A6FF-D23682BC069D}" destId="{45FA46DA-0C3E-454F-B841-D95BB460C309}" srcOrd="7" destOrd="0" parTransId="{148C2396-C281-493B-B80C-3F3ACFA54794}" sibTransId="{769560C6-3AB6-485E-98BC-B902ACA8303B}"/>
    <dgm:cxn modelId="{0DCBA512-551A-4BEE-B5FC-0966B0251239}" type="presOf" srcId="{A34D5460-1979-4699-9F7B-AB9836040121}" destId="{0B340B4E-E16C-43EA-9660-ABB2ADBF803D}" srcOrd="0" destOrd="0" presId="urn:diagrams.loki3.com/BracketList"/>
    <dgm:cxn modelId="{C7E62124-C006-4525-8886-93B473026ED9}" srcId="{2B834E48-E1D2-4F3C-B78B-FB336A4C96FA}" destId="{2E2D3A2F-A5EA-49D7-8567-3D132055DB80}" srcOrd="0" destOrd="0" parTransId="{28A78E0C-E5D9-4EC4-9BFE-1F5C2097EE45}" sibTransId="{98856691-3AC0-4A5C-94D3-F73F3EE522D4}"/>
    <dgm:cxn modelId="{BB3A9824-B628-4B5D-B55B-4D37AA24FA05}" srcId="{3F67CB05-3068-4D06-A6FF-D23682BC069D}" destId="{2B834E48-E1D2-4F3C-B78B-FB336A4C96FA}" srcOrd="5" destOrd="0" parTransId="{87B40D68-2CF9-4318-894B-27DF98CE9F65}" sibTransId="{3A7F2D74-E150-4E6C-BF43-70BF89C2F600}"/>
    <dgm:cxn modelId="{CD9F7229-879C-477C-9C74-AD3A200A5A41}" type="presOf" srcId="{2B834E48-E1D2-4F3C-B78B-FB336A4C96FA}" destId="{8B142362-285A-4339-869D-D3750FC5A474}" srcOrd="0" destOrd="0" presId="urn:diagrams.loki3.com/BracketList"/>
    <dgm:cxn modelId="{0328EE2A-5694-458D-A900-E48332037589}" type="presOf" srcId="{DDC1A69F-02A6-4DCD-923A-AB2D664D24F6}" destId="{670DAB2C-154F-4E58-98DC-30E48C027D85}" srcOrd="0" destOrd="0" presId="urn:diagrams.loki3.com/BracketList"/>
    <dgm:cxn modelId="{FE422733-2227-41EC-A5BA-77355993FF25}" srcId="{09F687C0-83A1-41C1-95FC-D4E297A64DFE}" destId="{3BB4797D-1D74-44C6-875C-0BD26F0B0D56}" srcOrd="0" destOrd="0" parTransId="{E926ADA3-40C9-45C4-A19E-4C523F4F582F}" sibTransId="{A4549AA8-B66B-4E3B-B7C4-D845D1914F98}"/>
    <dgm:cxn modelId="{39E32650-7583-4AD3-B562-7C09ACBDFB88}" srcId="{7DA0DFAD-7237-4F6D-86A7-102627008920}" destId="{C4E4C8C4-4A7E-474D-ADDA-117AF778C1B9}" srcOrd="0" destOrd="0" parTransId="{CEDA4542-9AEC-4891-A4B7-9C4F21A3D38B}" sibTransId="{317574B2-B723-41BC-A2FA-206295DBB997}"/>
    <dgm:cxn modelId="{2A2D9F75-7A15-46D5-89DE-349107E9070C}" srcId="{8E81D502-B335-4525-8DA7-842C01CBEFF5}" destId="{AA03AC4C-6FC9-470D-823F-862410814D5F}" srcOrd="0" destOrd="0" parTransId="{9D7DD09F-BC93-48DB-B261-F57AD7D519A9}" sibTransId="{444F4084-9D1F-4A35-A19B-D7FC9DC4DCC0}"/>
    <dgm:cxn modelId="{4C3CA775-3B15-4DF5-9176-B01F0E1A9052}" srcId="{DDC1A69F-02A6-4DCD-923A-AB2D664D24F6}" destId="{6FB64FE3-71B1-4282-A70F-03816BACEB72}" srcOrd="0" destOrd="0" parTransId="{D90C1FD9-3793-416E-9326-BBC5B27D8861}" sibTransId="{00BBFC75-3600-44E4-9BD3-9C19F944C492}"/>
    <dgm:cxn modelId="{CBB63A76-D0B0-4808-A464-C43927A941CC}" type="presOf" srcId="{09F687C0-83A1-41C1-95FC-D4E297A64DFE}" destId="{6C158F8D-A137-45E0-BD12-0176A81D1C37}" srcOrd="0" destOrd="0" presId="urn:diagrams.loki3.com/BracketList"/>
    <dgm:cxn modelId="{E558AA59-3B53-4210-A084-EEB2DFFCB90B}" srcId="{3F67CB05-3068-4D06-A6FF-D23682BC069D}" destId="{DDC1A69F-02A6-4DCD-923A-AB2D664D24F6}" srcOrd="1" destOrd="0" parTransId="{1DBCD044-772E-47CC-BB1F-AE3D3A27672D}" sibTransId="{C968B10B-605F-4642-9C8E-2DB130D7A806}"/>
    <dgm:cxn modelId="{A01BBA7B-6FF5-48D5-8D00-CC77A27DEE84}" srcId="{3F67CB05-3068-4D06-A6FF-D23682BC069D}" destId="{A34D5460-1979-4699-9F7B-AB9836040121}" srcOrd="4" destOrd="0" parTransId="{E9E6789C-33B8-456C-8AEF-4363C80C8688}" sibTransId="{DF119725-FCCC-4793-AD5A-971F048C97E3}"/>
    <dgm:cxn modelId="{2FB0CF7D-336F-4238-ACCF-01A223490928}" type="presOf" srcId="{3F67CB05-3068-4D06-A6FF-D23682BC069D}" destId="{1B5D9758-E327-485E-8638-4DEFEAF098FF}" srcOrd="0" destOrd="0" presId="urn:diagrams.loki3.com/BracketList"/>
    <dgm:cxn modelId="{BCACCC7E-DACB-4AC2-A831-94C0947E3F78}" type="presOf" srcId="{8E81D502-B335-4525-8DA7-842C01CBEFF5}" destId="{80585141-BCCE-4A0B-BB01-841D7BAC950C}" srcOrd="0" destOrd="0" presId="urn:diagrams.loki3.com/BracketList"/>
    <dgm:cxn modelId="{DEFB5D7F-2715-4A55-8039-1BB17668D8CC}" type="presOf" srcId="{BBC16A06-E5AA-4954-A0E0-A5255F5BC87B}" destId="{E991E914-6516-4379-B4CE-78B61987CA54}" srcOrd="0" destOrd="0" presId="urn:diagrams.loki3.com/BracketList"/>
    <dgm:cxn modelId="{1263568F-E1F1-48B9-9295-DB40E6E5444A}" srcId="{3F67CB05-3068-4D06-A6FF-D23682BC069D}" destId="{8E81D502-B335-4525-8DA7-842C01CBEFF5}" srcOrd="0" destOrd="0" parTransId="{B0024B84-42B9-4306-B2B5-BAA70157BC1C}" sibTransId="{FBC2DC3D-EC0B-4606-A099-026058EF9510}"/>
    <dgm:cxn modelId="{978F5694-B805-4F1E-9740-E5CD44816E0F}" srcId="{3F67CB05-3068-4D06-A6FF-D23682BC069D}" destId="{BBC16A06-E5AA-4954-A0E0-A5255F5BC87B}" srcOrd="3" destOrd="0" parTransId="{1F4A1560-E31A-4E32-9D43-5711CB57A672}" sibTransId="{FAE14EBE-6288-4051-B34E-B0FBB5019D76}"/>
    <dgm:cxn modelId="{9AE5F19A-212F-4EB6-B263-4AA691DD5249}" srcId="{BBC16A06-E5AA-4954-A0E0-A5255F5BC87B}" destId="{885D37AE-E9A3-41EB-8691-EB777E2CB16B}" srcOrd="0" destOrd="0" parTransId="{0EE2FE12-32A1-44D8-83A2-D770173884B6}" sibTransId="{AD72E5A0-F282-4EE6-9C0C-474420F89510}"/>
    <dgm:cxn modelId="{97A11EA3-474F-409A-89C4-EAFE8729EB07}" type="presOf" srcId="{C4E4C8C4-4A7E-474D-ADDA-117AF778C1B9}" destId="{A2CBA4F3-8C3C-48BD-A1CF-C12D00A8B98E}" srcOrd="0" destOrd="0" presId="urn:diagrams.loki3.com/BracketList"/>
    <dgm:cxn modelId="{9F55D5C5-A691-4120-824B-D8FB6506EACE}" type="presOf" srcId="{885D37AE-E9A3-41EB-8691-EB777E2CB16B}" destId="{CDED1EBF-248F-4F4F-8754-CC858FFC0689}" srcOrd="0" destOrd="0" presId="urn:diagrams.loki3.com/BracketList"/>
    <dgm:cxn modelId="{5CB17DC7-A946-467B-A3AB-2EECE7A9CD7C}" srcId="{A34D5460-1979-4699-9F7B-AB9836040121}" destId="{9A58BD93-928D-4882-A92E-2D06BD006E67}" srcOrd="0" destOrd="0" parTransId="{91206187-03E9-4BD3-9168-BF6E5EEC8FE5}" sibTransId="{1959D51A-74C5-4179-836E-0F2BAA98FB92}"/>
    <dgm:cxn modelId="{E19441CA-DB3C-4ADC-AD42-F43924798604}" srcId="{3F67CB05-3068-4D06-A6FF-D23682BC069D}" destId="{09F687C0-83A1-41C1-95FC-D4E297A64DFE}" srcOrd="2" destOrd="0" parTransId="{F48BB2D8-27EC-452D-9285-D605DDBA6711}" sibTransId="{72830DD0-A082-4596-A4FC-78ED9B5C4B1E}"/>
    <dgm:cxn modelId="{D4C1E2CD-2F1B-4E8A-9AAA-444AB2EC89B0}" srcId="{3F67CB05-3068-4D06-A6FF-D23682BC069D}" destId="{7DA0DFAD-7237-4F6D-86A7-102627008920}" srcOrd="6" destOrd="0" parTransId="{99493B5D-7BC3-4697-A737-1420C5EFB574}" sibTransId="{CC6FCACE-CFD7-4E6F-A9E5-EA14B16D8F7F}"/>
    <dgm:cxn modelId="{2BB513D0-8D23-44BA-A1C0-159CF61117EE}" type="presOf" srcId="{7DA0DFAD-7237-4F6D-86A7-102627008920}" destId="{D5967BDD-828C-4F25-A63C-A2DC94EDF7EF}" srcOrd="0" destOrd="0" presId="urn:diagrams.loki3.com/BracketList"/>
    <dgm:cxn modelId="{E662E9D3-C1FA-4589-8971-586FCF7D324C}" type="presOf" srcId="{45FA46DA-0C3E-454F-B841-D95BB460C309}" destId="{9E69615F-8211-4244-BEA9-DA848D0C9197}" srcOrd="0" destOrd="0" presId="urn:diagrams.loki3.com/BracketList"/>
    <dgm:cxn modelId="{239E39D5-4372-488B-9F7D-49BB2F84F4AD}" type="presOf" srcId="{3BB4797D-1D74-44C6-875C-0BD26F0B0D56}" destId="{08D26E18-FCBB-4246-B456-EFBE62D1FEB0}" srcOrd="0" destOrd="0" presId="urn:diagrams.loki3.com/BracketList"/>
    <dgm:cxn modelId="{754263E6-EEC0-47CC-85DB-4BFE8EEC4840}" type="presOf" srcId="{9A58BD93-928D-4882-A92E-2D06BD006E67}" destId="{17A89F9E-9C98-4EAF-8584-20F2BCE63919}" srcOrd="0" destOrd="0" presId="urn:diagrams.loki3.com/BracketList"/>
    <dgm:cxn modelId="{088E08EB-3C7D-458E-9485-9205F2370C99}" type="presOf" srcId="{6FB64FE3-71B1-4282-A70F-03816BACEB72}" destId="{8E1F16BE-DFA1-4FF2-B907-A64368299AD7}" srcOrd="0" destOrd="0" presId="urn:diagrams.loki3.com/BracketList"/>
    <dgm:cxn modelId="{248EB1EE-65E3-473A-BAEE-B5248FDD5D32}" type="presOf" srcId="{2E2D3A2F-A5EA-49D7-8567-3D132055DB80}" destId="{11FC4610-B6D0-41C1-8E32-A89B25895844}" srcOrd="0" destOrd="0" presId="urn:diagrams.loki3.com/BracketList"/>
    <dgm:cxn modelId="{919DDBF6-C06C-43D6-996E-6CC10DE6BC33}" type="presOf" srcId="{AA03AC4C-6FC9-470D-823F-862410814D5F}" destId="{F472377D-BCB0-4F7A-8D6A-8DDC583CFD07}" srcOrd="0" destOrd="0" presId="urn:diagrams.loki3.com/BracketList"/>
    <dgm:cxn modelId="{0420BB95-CBCA-42C9-A685-810F5E0AE039}" type="presParOf" srcId="{1B5D9758-E327-485E-8638-4DEFEAF098FF}" destId="{1DCFB6F2-7BAD-4708-AD41-E21E3B3F3E80}" srcOrd="0" destOrd="0" presId="urn:diagrams.loki3.com/BracketList"/>
    <dgm:cxn modelId="{B6640B36-7ECE-487A-902F-C4D41BD09ED3}" type="presParOf" srcId="{1DCFB6F2-7BAD-4708-AD41-E21E3B3F3E80}" destId="{80585141-BCCE-4A0B-BB01-841D7BAC950C}" srcOrd="0" destOrd="0" presId="urn:diagrams.loki3.com/BracketList"/>
    <dgm:cxn modelId="{DCCFEE7C-67CB-4E68-93B5-A2FCD14CA3B5}" type="presParOf" srcId="{1DCFB6F2-7BAD-4708-AD41-E21E3B3F3E80}" destId="{6F08CB45-E581-4EB2-A76B-E93428831B6D}" srcOrd="1" destOrd="0" presId="urn:diagrams.loki3.com/BracketList"/>
    <dgm:cxn modelId="{27E67935-C9DE-4C6D-8092-CA83851A71DE}" type="presParOf" srcId="{1DCFB6F2-7BAD-4708-AD41-E21E3B3F3E80}" destId="{BD0E0162-EF85-405B-BCD8-2F21674164E9}" srcOrd="2" destOrd="0" presId="urn:diagrams.loki3.com/BracketList"/>
    <dgm:cxn modelId="{1029D6C6-430B-48C2-8A37-82A9D22CE3B9}" type="presParOf" srcId="{1DCFB6F2-7BAD-4708-AD41-E21E3B3F3E80}" destId="{F472377D-BCB0-4F7A-8D6A-8DDC583CFD07}" srcOrd="3" destOrd="0" presId="urn:diagrams.loki3.com/BracketList"/>
    <dgm:cxn modelId="{80E6A0A5-648B-4CC7-87AE-ABB1234066A2}" type="presParOf" srcId="{1B5D9758-E327-485E-8638-4DEFEAF098FF}" destId="{379C027E-C930-47C4-83D6-BAFD5C00714F}" srcOrd="1" destOrd="0" presId="urn:diagrams.loki3.com/BracketList"/>
    <dgm:cxn modelId="{4E2D67BE-6172-488D-9490-E0A320274E1B}" type="presParOf" srcId="{1B5D9758-E327-485E-8638-4DEFEAF098FF}" destId="{02CE1851-DC70-4FBE-8C5B-5B7EA55C9382}" srcOrd="2" destOrd="0" presId="urn:diagrams.loki3.com/BracketList"/>
    <dgm:cxn modelId="{2D843738-A307-4357-9D2F-D4AE9BD53EB6}" type="presParOf" srcId="{02CE1851-DC70-4FBE-8C5B-5B7EA55C9382}" destId="{670DAB2C-154F-4E58-98DC-30E48C027D85}" srcOrd="0" destOrd="0" presId="urn:diagrams.loki3.com/BracketList"/>
    <dgm:cxn modelId="{F0708A64-1026-44CE-91DC-E6A5371B963E}" type="presParOf" srcId="{02CE1851-DC70-4FBE-8C5B-5B7EA55C9382}" destId="{3CABAF86-9904-4C1D-82C6-E75E0F921ADF}" srcOrd="1" destOrd="0" presId="urn:diagrams.loki3.com/BracketList"/>
    <dgm:cxn modelId="{08282AA8-7C33-4478-A13D-A0B52F66A0D9}" type="presParOf" srcId="{02CE1851-DC70-4FBE-8C5B-5B7EA55C9382}" destId="{33CD5F56-0329-4E4D-930F-0ED4014DE0DF}" srcOrd="2" destOrd="0" presId="urn:diagrams.loki3.com/BracketList"/>
    <dgm:cxn modelId="{227CAA48-8A74-4A06-B1B6-A5E885530F43}" type="presParOf" srcId="{02CE1851-DC70-4FBE-8C5B-5B7EA55C9382}" destId="{8E1F16BE-DFA1-4FF2-B907-A64368299AD7}" srcOrd="3" destOrd="0" presId="urn:diagrams.loki3.com/BracketList"/>
    <dgm:cxn modelId="{0E3E7395-9FD6-4E24-85BD-2C0C3D0966AF}" type="presParOf" srcId="{1B5D9758-E327-485E-8638-4DEFEAF098FF}" destId="{74D50CB1-521A-4B12-A8BC-49F0412E8512}" srcOrd="3" destOrd="0" presId="urn:diagrams.loki3.com/BracketList"/>
    <dgm:cxn modelId="{B4C6800B-A75D-4CE7-A3E8-380ACA4DA358}" type="presParOf" srcId="{1B5D9758-E327-485E-8638-4DEFEAF098FF}" destId="{89D94099-1E8E-41E7-A6C9-E74EBA10E5A2}" srcOrd="4" destOrd="0" presId="urn:diagrams.loki3.com/BracketList"/>
    <dgm:cxn modelId="{DE1B6B0B-EB73-4726-B980-D02A037592EB}" type="presParOf" srcId="{89D94099-1E8E-41E7-A6C9-E74EBA10E5A2}" destId="{6C158F8D-A137-45E0-BD12-0176A81D1C37}" srcOrd="0" destOrd="0" presId="urn:diagrams.loki3.com/BracketList"/>
    <dgm:cxn modelId="{F845C798-277B-4EBE-A77F-A7BCCBC29E17}" type="presParOf" srcId="{89D94099-1E8E-41E7-A6C9-E74EBA10E5A2}" destId="{E8545F7E-1A1A-4087-BDE1-F472FAC8F9B2}" srcOrd="1" destOrd="0" presId="urn:diagrams.loki3.com/BracketList"/>
    <dgm:cxn modelId="{BD256BD9-4664-4CDE-B756-1E7067510C47}" type="presParOf" srcId="{89D94099-1E8E-41E7-A6C9-E74EBA10E5A2}" destId="{B6296222-BCF2-4806-B8CD-443173B4B5B0}" srcOrd="2" destOrd="0" presId="urn:diagrams.loki3.com/BracketList"/>
    <dgm:cxn modelId="{B2114280-2FD6-4FCD-AE04-2F24B488A1CB}" type="presParOf" srcId="{89D94099-1E8E-41E7-A6C9-E74EBA10E5A2}" destId="{08D26E18-FCBB-4246-B456-EFBE62D1FEB0}" srcOrd="3" destOrd="0" presId="urn:diagrams.loki3.com/BracketList"/>
    <dgm:cxn modelId="{4A78B72D-9B59-492E-9D99-0E38DA35DF5F}" type="presParOf" srcId="{1B5D9758-E327-485E-8638-4DEFEAF098FF}" destId="{6D736A5E-E217-41CA-9DCB-884456F83CEE}" srcOrd="5" destOrd="0" presId="urn:diagrams.loki3.com/BracketList"/>
    <dgm:cxn modelId="{CE7AA2FA-7AD5-4193-928A-A9BC692FAE0A}" type="presParOf" srcId="{1B5D9758-E327-485E-8638-4DEFEAF098FF}" destId="{7DC08AB3-41E8-4705-857A-786F6DA7A81A}" srcOrd="6" destOrd="0" presId="urn:diagrams.loki3.com/BracketList"/>
    <dgm:cxn modelId="{02C50C39-6A4F-41A5-BB8E-323C5DDA0407}" type="presParOf" srcId="{7DC08AB3-41E8-4705-857A-786F6DA7A81A}" destId="{E991E914-6516-4379-B4CE-78B61987CA54}" srcOrd="0" destOrd="0" presId="urn:diagrams.loki3.com/BracketList"/>
    <dgm:cxn modelId="{32149B05-75F9-4B6A-8D52-0F0ED135401A}" type="presParOf" srcId="{7DC08AB3-41E8-4705-857A-786F6DA7A81A}" destId="{6109B2BF-EFA4-4784-A55D-45CF0E6D6FFA}" srcOrd="1" destOrd="0" presId="urn:diagrams.loki3.com/BracketList"/>
    <dgm:cxn modelId="{00DDC652-F399-468E-9FD7-A7EAE8BEF922}" type="presParOf" srcId="{7DC08AB3-41E8-4705-857A-786F6DA7A81A}" destId="{5ED4A2D1-781E-431D-A036-2028CA9E1749}" srcOrd="2" destOrd="0" presId="urn:diagrams.loki3.com/BracketList"/>
    <dgm:cxn modelId="{AB2A61AE-7D49-486E-BB4D-EDE0860073F2}" type="presParOf" srcId="{7DC08AB3-41E8-4705-857A-786F6DA7A81A}" destId="{CDED1EBF-248F-4F4F-8754-CC858FFC0689}" srcOrd="3" destOrd="0" presId="urn:diagrams.loki3.com/BracketList"/>
    <dgm:cxn modelId="{099395AD-75CD-4622-AD33-0B3535382C73}" type="presParOf" srcId="{1B5D9758-E327-485E-8638-4DEFEAF098FF}" destId="{B6C0CC33-4FEE-4A1D-B5BA-714832CD3C77}" srcOrd="7" destOrd="0" presId="urn:diagrams.loki3.com/BracketList"/>
    <dgm:cxn modelId="{A95EF958-3F3B-43A0-A61C-A9DFFCD0D37B}" type="presParOf" srcId="{1B5D9758-E327-485E-8638-4DEFEAF098FF}" destId="{C8EC097E-F66D-4154-B858-854390D418AC}" srcOrd="8" destOrd="0" presId="urn:diagrams.loki3.com/BracketList"/>
    <dgm:cxn modelId="{9448E35E-C4E0-4372-B949-92DFE4EBFF3E}" type="presParOf" srcId="{C8EC097E-F66D-4154-B858-854390D418AC}" destId="{0B340B4E-E16C-43EA-9660-ABB2ADBF803D}" srcOrd="0" destOrd="0" presId="urn:diagrams.loki3.com/BracketList"/>
    <dgm:cxn modelId="{644EE660-D8CF-40F7-B7FA-7E1E06D3FD1E}" type="presParOf" srcId="{C8EC097E-F66D-4154-B858-854390D418AC}" destId="{0DE1780E-1CD0-4F45-AA06-E2239324C52D}" srcOrd="1" destOrd="0" presId="urn:diagrams.loki3.com/BracketList"/>
    <dgm:cxn modelId="{62E3326A-DB99-46A6-BACB-B95D4FF589E2}" type="presParOf" srcId="{C8EC097E-F66D-4154-B858-854390D418AC}" destId="{54B2EED1-7081-4EF7-9D25-3572D1830A08}" srcOrd="2" destOrd="0" presId="urn:diagrams.loki3.com/BracketList"/>
    <dgm:cxn modelId="{CC0E2690-2DB4-4FAC-BCD0-8289B1D0611D}" type="presParOf" srcId="{C8EC097E-F66D-4154-B858-854390D418AC}" destId="{17A89F9E-9C98-4EAF-8584-20F2BCE63919}" srcOrd="3" destOrd="0" presId="urn:diagrams.loki3.com/BracketList"/>
    <dgm:cxn modelId="{55FBC7B8-5D80-4249-8810-A42350CDBCFA}" type="presParOf" srcId="{1B5D9758-E327-485E-8638-4DEFEAF098FF}" destId="{D4324F6D-FA7F-4D8B-A4E5-8D414C930A3B}" srcOrd="9" destOrd="0" presId="urn:diagrams.loki3.com/BracketList"/>
    <dgm:cxn modelId="{63C39BDC-018F-4D9C-A587-C84C99C9AE11}" type="presParOf" srcId="{1B5D9758-E327-485E-8638-4DEFEAF098FF}" destId="{73994C91-0CD5-4F79-AF0B-DA686E4F4176}" srcOrd="10" destOrd="0" presId="urn:diagrams.loki3.com/BracketList"/>
    <dgm:cxn modelId="{3FA4200E-C57F-4C11-B131-6861C4BB523D}" type="presParOf" srcId="{73994C91-0CD5-4F79-AF0B-DA686E4F4176}" destId="{8B142362-285A-4339-869D-D3750FC5A474}" srcOrd="0" destOrd="0" presId="urn:diagrams.loki3.com/BracketList"/>
    <dgm:cxn modelId="{7A101AF3-8406-4F2C-9542-83308A21AFC2}" type="presParOf" srcId="{73994C91-0CD5-4F79-AF0B-DA686E4F4176}" destId="{36699059-E83C-4F7C-9FF8-AFF78DBBC425}" srcOrd="1" destOrd="0" presId="urn:diagrams.loki3.com/BracketList"/>
    <dgm:cxn modelId="{57B67B4B-1AB6-43A3-BC0E-55825BD6E976}" type="presParOf" srcId="{73994C91-0CD5-4F79-AF0B-DA686E4F4176}" destId="{D4F10F89-B232-48CB-A6A4-BCA0D835DEA1}" srcOrd="2" destOrd="0" presId="urn:diagrams.loki3.com/BracketList"/>
    <dgm:cxn modelId="{8235FCFB-3FD8-43F2-B05A-560A0EAFC7A5}" type="presParOf" srcId="{73994C91-0CD5-4F79-AF0B-DA686E4F4176}" destId="{11FC4610-B6D0-41C1-8E32-A89B25895844}" srcOrd="3" destOrd="0" presId="urn:diagrams.loki3.com/BracketList"/>
    <dgm:cxn modelId="{F7DDC09F-219C-45E2-91EE-ED42257AD207}" type="presParOf" srcId="{1B5D9758-E327-485E-8638-4DEFEAF098FF}" destId="{088EFA43-C5A5-40EB-9A9E-5CDA1A4EC846}" srcOrd="11" destOrd="0" presId="urn:diagrams.loki3.com/BracketList"/>
    <dgm:cxn modelId="{163EB0C6-39BF-4A12-A59C-48092AF73B14}" type="presParOf" srcId="{1B5D9758-E327-485E-8638-4DEFEAF098FF}" destId="{46C3A5B3-EB93-49B5-9391-2A9F4F4DAC98}" srcOrd="12" destOrd="0" presId="urn:diagrams.loki3.com/BracketList"/>
    <dgm:cxn modelId="{6EF2E977-FDD8-40FE-98F3-8CE251CAFFD1}" type="presParOf" srcId="{46C3A5B3-EB93-49B5-9391-2A9F4F4DAC98}" destId="{D5967BDD-828C-4F25-A63C-A2DC94EDF7EF}" srcOrd="0" destOrd="0" presId="urn:diagrams.loki3.com/BracketList"/>
    <dgm:cxn modelId="{BD9F858A-1D26-421B-954A-8F7B296575EE}" type="presParOf" srcId="{46C3A5B3-EB93-49B5-9391-2A9F4F4DAC98}" destId="{F08D16E6-D924-4FB6-AD48-6C6324D65F22}" srcOrd="1" destOrd="0" presId="urn:diagrams.loki3.com/BracketList"/>
    <dgm:cxn modelId="{026FB05B-0C5D-42BE-8C3A-7C0D478B13D6}" type="presParOf" srcId="{46C3A5B3-EB93-49B5-9391-2A9F4F4DAC98}" destId="{A82C7D3A-2265-497E-89FA-7E343CB0ACE8}" srcOrd="2" destOrd="0" presId="urn:diagrams.loki3.com/BracketList"/>
    <dgm:cxn modelId="{D711FA17-1D7D-488D-A59E-0E0A68C892AE}" type="presParOf" srcId="{46C3A5B3-EB93-49B5-9391-2A9F4F4DAC98}" destId="{A2CBA4F3-8C3C-48BD-A1CF-C12D00A8B98E}" srcOrd="3" destOrd="0" presId="urn:diagrams.loki3.com/BracketList"/>
    <dgm:cxn modelId="{7BBAD157-D8EA-4C1B-9CCC-8BA6DB407BA8}" type="presParOf" srcId="{1B5D9758-E327-485E-8638-4DEFEAF098FF}" destId="{B7CEDEF4-002E-452B-9B10-6C9963F3D46B}" srcOrd="13" destOrd="0" presId="urn:diagrams.loki3.com/BracketList"/>
    <dgm:cxn modelId="{EEDED580-0840-48A8-A235-2EC97844BDD8}" type="presParOf" srcId="{1B5D9758-E327-485E-8638-4DEFEAF098FF}" destId="{77C9B7A4-E2C1-4299-9FB0-ABB929AD9478}" srcOrd="14" destOrd="0" presId="urn:diagrams.loki3.com/BracketList"/>
    <dgm:cxn modelId="{F0E43167-63D0-407F-B25F-B7BA9BEB8A0A}" type="presParOf" srcId="{77C9B7A4-E2C1-4299-9FB0-ABB929AD9478}" destId="{9E69615F-8211-4244-BEA9-DA848D0C9197}" srcOrd="0" destOrd="0" presId="urn:diagrams.loki3.com/BracketList"/>
    <dgm:cxn modelId="{C0D117B8-CC1F-459A-9FFD-92DB64AF2EF2}" type="presParOf" srcId="{77C9B7A4-E2C1-4299-9FB0-ABB929AD9478}" destId="{9D6E5F48-10E4-40C3-B3D5-9F2FCB7AFD0F}" srcOrd="1" destOrd="0" presId="urn:diagrams.loki3.com/BracketList"/>
    <dgm:cxn modelId="{EC21A50C-D384-45DA-A910-C6D86E5BA37F}" type="presParOf" srcId="{77C9B7A4-E2C1-4299-9FB0-ABB929AD9478}" destId="{41751EED-9BD4-463B-BABC-40A2FD503712}" srcOrd="2" destOrd="0" presId="urn:diagrams.loki3.com/BracketList"/>
    <dgm:cxn modelId="{73A2F8BB-B039-454F-9698-6BF815D6CCC1}" type="presParOf" srcId="{77C9B7A4-E2C1-4299-9FB0-ABB929AD9478}" destId="{BF288FF5-984C-43B0-83F6-20340A37445A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67CB05-3068-4D06-A6FF-D23682BC069D}" type="doc">
      <dgm:prSet loTypeId="urn:diagrams.loki3.com/Bracket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8E81D502-B335-4525-8DA7-842C01CBEFF5}">
      <dgm:prSet phldrT="[Text]" custT="1"/>
      <dgm:spPr/>
      <dgm:t>
        <a:bodyPr/>
        <a:lstStyle/>
        <a:p>
          <a:endParaRPr lang="en-IN" sz="1600" dirty="0">
            <a:latin typeface="Avenir"/>
          </a:endParaRPr>
        </a:p>
      </dgm:t>
    </dgm:pt>
    <dgm:pt modelId="{B0024B84-42B9-4306-B2B5-BAA70157BC1C}" type="parTrans" cxnId="{1263568F-E1F1-48B9-9295-DB40E6E5444A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FBC2DC3D-EC0B-4606-A099-026058EF9510}" type="sibTrans" cxnId="{1263568F-E1F1-48B9-9295-DB40E6E5444A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AA03AC4C-6FC9-470D-823F-862410814D5F}">
      <dgm:prSet phldrT="[Text]" custT="1"/>
      <dgm:spPr/>
      <dgm:t>
        <a:bodyPr/>
        <a:lstStyle/>
        <a:p>
          <a:r>
            <a:rPr lang="en-IN" sz="1600" dirty="0">
              <a:latin typeface="Avenir"/>
            </a:rPr>
            <a:t>AWS Glue</a:t>
          </a:r>
        </a:p>
      </dgm:t>
    </dgm:pt>
    <dgm:pt modelId="{9D7DD09F-BC93-48DB-B261-F57AD7D519A9}" type="parTrans" cxnId="{2A2D9F75-7A15-46D5-89DE-349107E9070C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444F4084-9D1F-4A35-A19B-D7FC9DC4DCC0}" type="sibTrans" cxnId="{2A2D9F75-7A15-46D5-89DE-349107E9070C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DDC1A69F-02A6-4DCD-923A-AB2D664D24F6}">
      <dgm:prSet phldrT="[Text]" custT="1"/>
      <dgm:spPr/>
      <dgm:t>
        <a:bodyPr/>
        <a:lstStyle/>
        <a:p>
          <a:r>
            <a:rPr lang="en-IN" sz="1600" dirty="0">
              <a:latin typeface="Avenir"/>
            </a:rPr>
            <a:t> </a:t>
          </a:r>
        </a:p>
      </dgm:t>
    </dgm:pt>
    <dgm:pt modelId="{1DBCD044-772E-47CC-BB1F-AE3D3A27672D}" type="parTrans" cxnId="{E558AA59-3B53-4210-A084-EEB2DFFCB90B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C968B10B-605F-4642-9C8E-2DB130D7A806}" type="sibTrans" cxnId="{E558AA59-3B53-4210-A084-EEB2DFFCB90B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6FB64FE3-71B1-4282-A70F-03816BACEB72}">
      <dgm:prSet phldrT="[Text]" custT="1"/>
      <dgm:spPr/>
      <dgm:t>
        <a:bodyPr/>
        <a:lstStyle/>
        <a:p>
          <a:r>
            <a:rPr lang="en-IN" sz="1600" dirty="0">
              <a:latin typeface="Avenir"/>
            </a:rPr>
            <a:t>Amazon </a:t>
          </a:r>
          <a:r>
            <a:rPr lang="en-IN" sz="1600" b="0" i="0" dirty="0">
              <a:latin typeface="Avenir"/>
            </a:rPr>
            <a:t>Kinesis Data Firehose</a:t>
          </a:r>
          <a:endParaRPr lang="en-IN" sz="1600" dirty="0">
            <a:latin typeface="Avenir"/>
          </a:endParaRPr>
        </a:p>
      </dgm:t>
    </dgm:pt>
    <dgm:pt modelId="{D90C1FD9-3793-416E-9326-BBC5B27D8861}" type="parTrans" cxnId="{4C3CA775-3B15-4DF5-9176-B01F0E1A9052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00BBFC75-3600-44E4-9BD3-9C19F944C492}" type="sibTrans" cxnId="{4C3CA775-3B15-4DF5-9176-B01F0E1A9052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1B5D9758-E327-485E-8638-4DEFEAF098FF}" type="pres">
      <dgm:prSet presAssocID="{3F67CB05-3068-4D06-A6FF-D23682BC069D}" presName="Name0" presStyleCnt="0">
        <dgm:presLayoutVars>
          <dgm:dir/>
          <dgm:animLvl val="lvl"/>
          <dgm:resizeHandles val="exact"/>
        </dgm:presLayoutVars>
      </dgm:prSet>
      <dgm:spPr/>
    </dgm:pt>
    <dgm:pt modelId="{1DCFB6F2-7BAD-4708-AD41-E21E3B3F3E80}" type="pres">
      <dgm:prSet presAssocID="{8E81D502-B335-4525-8DA7-842C01CBEFF5}" presName="linNode" presStyleCnt="0"/>
      <dgm:spPr/>
    </dgm:pt>
    <dgm:pt modelId="{80585141-BCCE-4A0B-BB01-841D7BAC950C}" type="pres">
      <dgm:prSet presAssocID="{8E81D502-B335-4525-8DA7-842C01CBEFF5}" presName="parTx" presStyleLbl="revTx" presStyleIdx="0" presStyleCnt="2">
        <dgm:presLayoutVars>
          <dgm:chMax val="1"/>
          <dgm:bulletEnabled val="1"/>
        </dgm:presLayoutVars>
      </dgm:prSet>
      <dgm:spPr/>
    </dgm:pt>
    <dgm:pt modelId="{6F08CB45-E581-4EB2-A76B-E93428831B6D}" type="pres">
      <dgm:prSet presAssocID="{8E81D502-B335-4525-8DA7-842C01CBEFF5}" presName="bracket" presStyleLbl="parChTrans1D1" presStyleIdx="0" presStyleCnt="2"/>
      <dgm:spPr/>
    </dgm:pt>
    <dgm:pt modelId="{BD0E0162-EF85-405B-BCD8-2F21674164E9}" type="pres">
      <dgm:prSet presAssocID="{8E81D502-B335-4525-8DA7-842C01CBEFF5}" presName="spH" presStyleCnt="0"/>
      <dgm:spPr/>
    </dgm:pt>
    <dgm:pt modelId="{F472377D-BCB0-4F7A-8D6A-8DDC583CFD07}" type="pres">
      <dgm:prSet presAssocID="{8E81D502-B335-4525-8DA7-842C01CBEFF5}" presName="desTx" presStyleLbl="node1" presStyleIdx="0" presStyleCnt="2" custLinFactNeighborX="7995" custLinFactNeighborY="-51948">
        <dgm:presLayoutVars>
          <dgm:bulletEnabled val="1"/>
        </dgm:presLayoutVars>
      </dgm:prSet>
      <dgm:spPr/>
    </dgm:pt>
    <dgm:pt modelId="{379C027E-C930-47C4-83D6-BAFD5C00714F}" type="pres">
      <dgm:prSet presAssocID="{FBC2DC3D-EC0B-4606-A099-026058EF9510}" presName="spV" presStyleCnt="0"/>
      <dgm:spPr/>
    </dgm:pt>
    <dgm:pt modelId="{02CE1851-DC70-4FBE-8C5B-5B7EA55C9382}" type="pres">
      <dgm:prSet presAssocID="{DDC1A69F-02A6-4DCD-923A-AB2D664D24F6}" presName="linNode" presStyleCnt="0"/>
      <dgm:spPr/>
    </dgm:pt>
    <dgm:pt modelId="{670DAB2C-154F-4E58-98DC-30E48C027D85}" type="pres">
      <dgm:prSet presAssocID="{DDC1A69F-02A6-4DCD-923A-AB2D664D24F6}" presName="parTx" presStyleLbl="revTx" presStyleIdx="1" presStyleCnt="2">
        <dgm:presLayoutVars>
          <dgm:chMax val="1"/>
          <dgm:bulletEnabled val="1"/>
        </dgm:presLayoutVars>
      </dgm:prSet>
      <dgm:spPr/>
    </dgm:pt>
    <dgm:pt modelId="{3CABAF86-9904-4C1D-82C6-E75E0F921ADF}" type="pres">
      <dgm:prSet presAssocID="{DDC1A69F-02A6-4DCD-923A-AB2D664D24F6}" presName="bracket" presStyleLbl="parChTrans1D1" presStyleIdx="1" presStyleCnt="2"/>
      <dgm:spPr/>
    </dgm:pt>
    <dgm:pt modelId="{33CD5F56-0329-4E4D-930F-0ED4014DE0DF}" type="pres">
      <dgm:prSet presAssocID="{DDC1A69F-02A6-4DCD-923A-AB2D664D24F6}" presName="spH" presStyleCnt="0"/>
      <dgm:spPr/>
    </dgm:pt>
    <dgm:pt modelId="{8E1F16BE-DFA1-4FF2-B907-A64368299AD7}" type="pres">
      <dgm:prSet presAssocID="{DDC1A69F-02A6-4DCD-923A-AB2D664D24F6}" presName="desTx" presStyleLbl="node1" presStyleIdx="1" presStyleCnt="2">
        <dgm:presLayoutVars>
          <dgm:bulletEnabled val="1"/>
        </dgm:presLayoutVars>
      </dgm:prSet>
      <dgm:spPr/>
    </dgm:pt>
  </dgm:ptLst>
  <dgm:cxnLst>
    <dgm:cxn modelId="{0328EE2A-5694-458D-A900-E48332037589}" type="presOf" srcId="{DDC1A69F-02A6-4DCD-923A-AB2D664D24F6}" destId="{670DAB2C-154F-4E58-98DC-30E48C027D85}" srcOrd="0" destOrd="0" presId="urn:diagrams.loki3.com/BracketList"/>
    <dgm:cxn modelId="{2A2D9F75-7A15-46D5-89DE-349107E9070C}" srcId="{8E81D502-B335-4525-8DA7-842C01CBEFF5}" destId="{AA03AC4C-6FC9-470D-823F-862410814D5F}" srcOrd="0" destOrd="0" parTransId="{9D7DD09F-BC93-48DB-B261-F57AD7D519A9}" sibTransId="{444F4084-9D1F-4A35-A19B-D7FC9DC4DCC0}"/>
    <dgm:cxn modelId="{4C3CA775-3B15-4DF5-9176-B01F0E1A9052}" srcId="{DDC1A69F-02A6-4DCD-923A-AB2D664D24F6}" destId="{6FB64FE3-71B1-4282-A70F-03816BACEB72}" srcOrd="0" destOrd="0" parTransId="{D90C1FD9-3793-416E-9326-BBC5B27D8861}" sibTransId="{00BBFC75-3600-44E4-9BD3-9C19F944C492}"/>
    <dgm:cxn modelId="{E558AA59-3B53-4210-A084-EEB2DFFCB90B}" srcId="{3F67CB05-3068-4D06-A6FF-D23682BC069D}" destId="{DDC1A69F-02A6-4DCD-923A-AB2D664D24F6}" srcOrd="1" destOrd="0" parTransId="{1DBCD044-772E-47CC-BB1F-AE3D3A27672D}" sibTransId="{C968B10B-605F-4642-9C8E-2DB130D7A806}"/>
    <dgm:cxn modelId="{2FB0CF7D-336F-4238-ACCF-01A223490928}" type="presOf" srcId="{3F67CB05-3068-4D06-A6FF-D23682BC069D}" destId="{1B5D9758-E327-485E-8638-4DEFEAF098FF}" srcOrd="0" destOrd="0" presId="urn:diagrams.loki3.com/BracketList"/>
    <dgm:cxn modelId="{BCACCC7E-DACB-4AC2-A831-94C0947E3F78}" type="presOf" srcId="{8E81D502-B335-4525-8DA7-842C01CBEFF5}" destId="{80585141-BCCE-4A0B-BB01-841D7BAC950C}" srcOrd="0" destOrd="0" presId="urn:diagrams.loki3.com/BracketList"/>
    <dgm:cxn modelId="{1263568F-E1F1-48B9-9295-DB40E6E5444A}" srcId="{3F67CB05-3068-4D06-A6FF-D23682BC069D}" destId="{8E81D502-B335-4525-8DA7-842C01CBEFF5}" srcOrd="0" destOrd="0" parTransId="{B0024B84-42B9-4306-B2B5-BAA70157BC1C}" sibTransId="{FBC2DC3D-EC0B-4606-A099-026058EF9510}"/>
    <dgm:cxn modelId="{088E08EB-3C7D-458E-9485-9205F2370C99}" type="presOf" srcId="{6FB64FE3-71B1-4282-A70F-03816BACEB72}" destId="{8E1F16BE-DFA1-4FF2-B907-A64368299AD7}" srcOrd="0" destOrd="0" presId="urn:diagrams.loki3.com/BracketList"/>
    <dgm:cxn modelId="{919DDBF6-C06C-43D6-996E-6CC10DE6BC33}" type="presOf" srcId="{AA03AC4C-6FC9-470D-823F-862410814D5F}" destId="{F472377D-BCB0-4F7A-8D6A-8DDC583CFD07}" srcOrd="0" destOrd="0" presId="urn:diagrams.loki3.com/BracketList"/>
    <dgm:cxn modelId="{0420BB95-CBCA-42C9-A685-810F5E0AE039}" type="presParOf" srcId="{1B5D9758-E327-485E-8638-4DEFEAF098FF}" destId="{1DCFB6F2-7BAD-4708-AD41-E21E3B3F3E80}" srcOrd="0" destOrd="0" presId="urn:diagrams.loki3.com/BracketList"/>
    <dgm:cxn modelId="{B6640B36-7ECE-487A-902F-C4D41BD09ED3}" type="presParOf" srcId="{1DCFB6F2-7BAD-4708-AD41-E21E3B3F3E80}" destId="{80585141-BCCE-4A0B-BB01-841D7BAC950C}" srcOrd="0" destOrd="0" presId="urn:diagrams.loki3.com/BracketList"/>
    <dgm:cxn modelId="{DCCFEE7C-67CB-4E68-93B5-A2FCD14CA3B5}" type="presParOf" srcId="{1DCFB6F2-7BAD-4708-AD41-E21E3B3F3E80}" destId="{6F08CB45-E581-4EB2-A76B-E93428831B6D}" srcOrd="1" destOrd="0" presId="urn:diagrams.loki3.com/BracketList"/>
    <dgm:cxn modelId="{27E67935-C9DE-4C6D-8092-CA83851A71DE}" type="presParOf" srcId="{1DCFB6F2-7BAD-4708-AD41-E21E3B3F3E80}" destId="{BD0E0162-EF85-405B-BCD8-2F21674164E9}" srcOrd="2" destOrd="0" presId="urn:diagrams.loki3.com/BracketList"/>
    <dgm:cxn modelId="{1029D6C6-430B-48C2-8A37-82A9D22CE3B9}" type="presParOf" srcId="{1DCFB6F2-7BAD-4708-AD41-E21E3B3F3E80}" destId="{F472377D-BCB0-4F7A-8D6A-8DDC583CFD07}" srcOrd="3" destOrd="0" presId="urn:diagrams.loki3.com/BracketList"/>
    <dgm:cxn modelId="{80E6A0A5-648B-4CC7-87AE-ABB1234066A2}" type="presParOf" srcId="{1B5D9758-E327-485E-8638-4DEFEAF098FF}" destId="{379C027E-C930-47C4-83D6-BAFD5C00714F}" srcOrd="1" destOrd="0" presId="urn:diagrams.loki3.com/BracketList"/>
    <dgm:cxn modelId="{4E2D67BE-6172-488D-9490-E0A320274E1B}" type="presParOf" srcId="{1B5D9758-E327-485E-8638-4DEFEAF098FF}" destId="{02CE1851-DC70-4FBE-8C5B-5B7EA55C9382}" srcOrd="2" destOrd="0" presId="urn:diagrams.loki3.com/BracketList"/>
    <dgm:cxn modelId="{2D843738-A307-4357-9D2F-D4AE9BD53EB6}" type="presParOf" srcId="{02CE1851-DC70-4FBE-8C5B-5B7EA55C9382}" destId="{670DAB2C-154F-4E58-98DC-30E48C027D85}" srcOrd="0" destOrd="0" presId="urn:diagrams.loki3.com/BracketList"/>
    <dgm:cxn modelId="{F0708A64-1026-44CE-91DC-E6A5371B963E}" type="presParOf" srcId="{02CE1851-DC70-4FBE-8C5B-5B7EA55C9382}" destId="{3CABAF86-9904-4C1D-82C6-E75E0F921ADF}" srcOrd="1" destOrd="0" presId="urn:diagrams.loki3.com/BracketList"/>
    <dgm:cxn modelId="{08282AA8-7C33-4478-A13D-A0B52F66A0D9}" type="presParOf" srcId="{02CE1851-DC70-4FBE-8C5B-5B7EA55C9382}" destId="{33CD5F56-0329-4E4D-930F-0ED4014DE0DF}" srcOrd="2" destOrd="0" presId="urn:diagrams.loki3.com/BracketList"/>
    <dgm:cxn modelId="{227CAA48-8A74-4A06-B1B6-A5E885530F43}" type="presParOf" srcId="{02CE1851-DC70-4FBE-8C5B-5B7EA55C9382}" destId="{8E1F16BE-DFA1-4FF2-B907-A64368299AD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F67CB05-3068-4D06-A6FF-D23682BC069D}" type="doc">
      <dgm:prSet loTypeId="urn:diagrams.loki3.com/Bracket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IN"/>
        </a:p>
      </dgm:t>
    </dgm:pt>
    <dgm:pt modelId="{8E81D502-B335-4525-8DA7-842C01CBEFF5}">
      <dgm:prSet phldrT="[Text]" custT="1"/>
      <dgm:spPr/>
      <dgm:t>
        <a:bodyPr/>
        <a:lstStyle/>
        <a:p>
          <a:endParaRPr lang="en-IN" sz="1600" dirty="0">
            <a:latin typeface="Avenir"/>
          </a:endParaRPr>
        </a:p>
      </dgm:t>
    </dgm:pt>
    <dgm:pt modelId="{B0024B84-42B9-4306-B2B5-BAA70157BC1C}" type="parTrans" cxnId="{1263568F-E1F1-48B9-9295-DB40E6E5444A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FBC2DC3D-EC0B-4606-A099-026058EF9510}" type="sibTrans" cxnId="{1263568F-E1F1-48B9-9295-DB40E6E5444A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AA03AC4C-6FC9-470D-823F-862410814D5F}">
      <dgm:prSet phldrT="[Text]" custT="1"/>
      <dgm:spPr/>
      <dgm:t>
        <a:bodyPr/>
        <a:lstStyle/>
        <a:p>
          <a:r>
            <a:rPr lang="en-IN" sz="1600" dirty="0">
              <a:latin typeface="Avenir"/>
            </a:rPr>
            <a:t>AWS DataZone</a:t>
          </a:r>
        </a:p>
      </dgm:t>
    </dgm:pt>
    <dgm:pt modelId="{9D7DD09F-BC93-48DB-B261-F57AD7D519A9}" type="parTrans" cxnId="{2A2D9F75-7A15-46D5-89DE-349107E9070C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444F4084-9D1F-4A35-A19B-D7FC9DC4DCC0}" type="sibTrans" cxnId="{2A2D9F75-7A15-46D5-89DE-349107E9070C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DDC1A69F-02A6-4DCD-923A-AB2D664D24F6}">
      <dgm:prSet phldrT="[Text]" custT="1"/>
      <dgm:spPr/>
      <dgm:t>
        <a:bodyPr/>
        <a:lstStyle/>
        <a:p>
          <a:r>
            <a:rPr lang="en-IN" sz="1600" dirty="0">
              <a:latin typeface="Avenir"/>
            </a:rPr>
            <a:t> </a:t>
          </a:r>
        </a:p>
      </dgm:t>
    </dgm:pt>
    <dgm:pt modelId="{1DBCD044-772E-47CC-BB1F-AE3D3A27672D}" type="parTrans" cxnId="{E558AA59-3B53-4210-A084-EEB2DFFCB90B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C968B10B-605F-4642-9C8E-2DB130D7A806}" type="sibTrans" cxnId="{E558AA59-3B53-4210-A084-EEB2DFFCB90B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6FB64FE3-71B1-4282-A70F-03816BACEB72}">
      <dgm:prSet phldrT="[Text]" custT="1"/>
      <dgm:spPr/>
      <dgm:t>
        <a:bodyPr/>
        <a:lstStyle/>
        <a:p>
          <a:r>
            <a:rPr lang="en-IN" sz="1600" dirty="0">
              <a:latin typeface="Avenir"/>
            </a:rPr>
            <a:t>Amazon </a:t>
          </a:r>
          <a:r>
            <a:rPr lang="en-IN" sz="1600" b="0" i="0" dirty="0">
              <a:latin typeface="Avenir"/>
            </a:rPr>
            <a:t>Lake Formation</a:t>
          </a:r>
          <a:endParaRPr lang="en-IN" sz="1600" dirty="0">
            <a:latin typeface="Avenir"/>
          </a:endParaRPr>
        </a:p>
      </dgm:t>
    </dgm:pt>
    <dgm:pt modelId="{D90C1FD9-3793-416E-9326-BBC5B27D8861}" type="parTrans" cxnId="{4C3CA775-3B15-4DF5-9176-B01F0E1A9052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00BBFC75-3600-44E4-9BD3-9C19F944C492}" type="sibTrans" cxnId="{4C3CA775-3B15-4DF5-9176-B01F0E1A9052}">
      <dgm:prSet/>
      <dgm:spPr/>
      <dgm:t>
        <a:bodyPr/>
        <a:lstStyle/>
        <a:p>
          <a:endParaRPr lang="en-IN" sz="1600">
            <a:latin typeface="Avenir"/>
          </a:endParaRPr>
        </a:p>
      </dgm:t>
    </dgm:pt>
    <dgm:pt modelId="{1B5D9758-E327-485E-8638-4DEFEAF098FF}" type="pres">
      <dgm:prSet presAssocID="{3F67CB05-3068-4D06-A6FF-D23682BC069D}" presName="Name0" presStyleCnt="0">
        <dgm:presLayoutVars>
          <dgm:dir/>
          <dgm:animLvl val="lvl"/>
          <dgm:resizeHandles val="exact"/>
        </dgm:presLayoutVars>
      </dgm:prSet>
      <dgm:spPr/>
    </dgm:pt>
    <dgm:pt modelId="{1DCFB6F2-7BAD-4708-AD41-E21E3B3F3E80}" type="pres">
      <dgm:prSet presAssocID="{8E81D502-B335-4525-8DA7-842C01CBEFF5}" presName="linNode" presStyleCnt="0"/>
      <dgm:spPr/>
    </dgm:pt>
    <dgm:pt modelId="{80585141-BCCE-4A0B-BB01-841D7BAC950C}" type="pres">
      <dgm:prSet presAssocID="{8E81D502-B335-4525-8DA7-842C01CBEFF5}" presName="parTx" presStyleLbl="revTx" presStyleIdx="0" presStyleCnt="2">
        <dgm:presLayoutVars>
          <dgm:chMax val="1"/>
          <dgm:bulletEnabled val="1"/>
        </dgm:presLayoutVars>
      </dgm:prSet>
      <dgm:spPr/>
    </dgm:pt>
    <dgm:pt modelId="{6F08CB45-E581-4EB2-A76B-E93428831B6D}" type="pres">
      <dgm:prSet presAssocID="{8E81D502-B335-4525-8DA7-842C01CBEFF5}" presName="bracket" presStyleLbl="parChTrans1D1" presStyleIdx="0" presStyleCnt="2"/>
      <dgm:spPr/>
    </dgm:pt>
    <dgm:pt modelId="{BD0E0162-EF85-405B-BCD8-2F21674164E9}" type="pres">
      <dgm:prSet presAssocID="{8E81D502-B335-4525-8DA7-842C01CBEFF5}" presName="spH" presStyleCnt="0"/>
      <dgm:spPr/>
    </dgm:pt>
    <dgm:pt modelId="{F472377D-BCB0-4F7A-8D6A-8DDC583CFD07}" type="pres">
      <dgm:prSet presAssocID="{8E81D502-B335-4525-8DA7-842C01CBEFF5}" presName="desTx" presStyleLbl="node1" presStyleIdx="0" presStyleCnt="2" custLinFactNeighborX="7995" custLinFactNeighborY="-51948">
        <dgm:presLayoutVars>
          <dgm:bulletEnabled val="1"/>
        </dgm:presLayoutVars>
      </dgm:prSet>
      <dgm:spPr/>
    </dgm:pt>
    <dgm:pt modelId="{379C027E-C930-47C4-83D6-BAFD5C00714F}" type="pres">
      <dgm:prSet presAssocID="{FBC2DC3D-EC0B-4606-A099-026058EF9510}" presName="spV" presStyleCnt="0"/>
      <dgm:spPr/>
    </dgm:pt>
    <dgm:pt modelId="{02CE1851-DC70-4FBE-8C5B-5B7EA55C9382}" type="pres">
      <dgm:prSet presAssocID="{DDC1A69F-02A6-4DCD-923A-AB2D664D24F6}" presName="linNode" presStyleCnt="0"/>
      <dgm:spPr/>
    </dgm:pt>
    <dgm:pt modelId="{670DAB2C-154F-4E58-98DC-30E48C027D85}" type="pres">
      <dgm:prSet presAssocID="{DDC1A69F-02A6-4DCD-923A-AB2D664D24F6}" presName="parTx" presStyleLbl="revTx" presStyleIdx="1" presStyleCnt="2">
        <dgm:presLayoutVars>
          <dgm:chMax val="1"/>
          <dgm:bulletEnabled val="1"/>
        </dgm:presLayoutVars>
      </dgm:prSet>
      <dgm:spPr/>
    </dgm:pt>
    <dgm:pt modelId="{3CABAF86-9904-4C1D-82C6-E75E0F921ADF}" type="pres">
      <dgm:prSet presAssocID="{DDC1A69F-02A6-4DCD-923A-AB2D664D24F6}" presName="bracket" presStyleLbl="parChTrans1D1" presStyleIdx="1" presStyleCnt="2"/>
      <dgm:spPr/>
    </dgm:pt>
    <dgm:pt modelId="{33CD5F56-0329-4E4D-930F-0ED4014DE0DF}" type="pres">
      <dgm:prSet presAssocID="{DDC1A69F-02A6-4DCD-923A-AB2D664D24F6}" presName="spH" presStyleCnt="0"/>
      <dgm:spPr/>
    </dgm:pt>
    <dgm:pt modelId="{8E1F16BE-DFA1-4FF2-B907-A64368299AD7}" type="pres">
      <dgm:prSet presAssocID="{DDC1A69F-02A6-4DCD-923A-AB2D664D24F6}" presName="desTx" presStyleLbl="node1" presStyleIdx="1" presStyleCnt="2">
        <dgm:presLayoutVars>
          <dgm:bulletEnabled val="1"/>
        </dgm:presLayoutVars>
      </dgm:prSet>
      <dgm:spPr/>
    </dgm:pt>
  </dgm:ptLst>
  <dgm:cxnLst>
    <dgm:cxn modelId="{0328EE2A-5694-458D-A900-E48332037589}" type="presOf" srcId="{DDC1A69F-02A6-4DCD-923A-AB2D664D24F6}" destId="{670DAB2C-154F-4E58-98DC-30E48C027D85}" srcOrd="0" destOrd="0" presId="urn:diagrams.loki3.com/BracketList"/>
    <dgm:cxn modelId="{2A2D9F75-7A15-46D5-89DE-349107E9070C}" srcId="{8E81D502-B335-4525-8DA7-842C01CBEFF5}" destId="{AA03AC4C-6FC9-470D-823F-862410814D5F}" srcOrd="0" destOrd="0" parTransId="{9D7DD09F-BC93-48DB-B261-F57AD7D519A9}" sibTransId="{444F4084-9D1F-4A35-A19B-D7FC9DC4DCC0}"/>
    <dgm:cxn modelId="{4C3CA775-3B15-4DF5-9176-B01F0E1A9052}" srcId="{DDC1A69F-02A6-4DCD-923A-AB2D664D24F6}" destId="{6FB64FE3-71B1-4282-A70F-03816BACEB72}" srcOrd="0" destOrd="0" parTransId="{D90C1FD9-3793-416E-9326-BBC5B27D8861}" sibTransId="{00BBFC75-3600-44E4-9BD3-9C19F944C492}"/>
    <dgm:cxn modelId="{E558AA59-3B53-4210-A084-EEB2DFFCB90B}" srcId="{3F67CB05-3068-4D06-A6FF-D23682BC069D}" destId="{DDC1A69F-02A6-4DCD-923A-AB2D664D24F6}" srcOrd="1" destOrd="0" parTransId="{1DBCD044-772E-47CC-BB1F-AE3D3A27672D}" sibTransId="{C968B10B-605F-4642-9C8E-2DB130D7A806}"/>
    <dgm:cxn modelId="{2FB0CF7D-336F-4238-ACCF-01A223490928}" type="presOf" srcId="{3F67CB05-3068-4D06-A6FF-D23682BC069D}" destId="{1B5D9758-E327-485E-8638-4DEFEAF098FF}" srcOrd="0" destOrd="0" presId="urn:diagrams.loki3.com/BracketList"/>
    <dgm:cxn modelId="{BCACCC7E-DACB-4AC2-A831-94C0947E3F78}" type="presOf" srcId="{8E81D502-B335-4525-8DA7-842C01CBEFF5}" destId="{80585141-BCCE-4A0B-BB01-841D7BAC950C}" srcOrd="0" destOrd="0" presId="urn:diagrams.loki3.com/BracketList"/>
    <dgm:cxn modelId="{1263568F-E1F1-48B9-9295-DB40E6E5444A}" srcId="{3F67CB05-3068-4D06-A6FF-D23682BC069D}" destId="{8E81D502-B335-4525-8DA7-842C01CBEFF5}" srcOrd="0" destOrd="0" parTransId="{B0024B84-42B9-4306-B2B5-BAA70157BC1C}" sibTransId="{FBC2DC3D-EC0B-4606-A099-026058EF9510}"/>
    <dgm:cxn modelId="{088E08EB-3C7D-458E-9485-9205F2370C99}" type="presOf" srcId="{6FB64FE3-71B1-4282-A70F-03816BACEB72}" destId="{8E1F16BE-DFA1-4FF2-B907-A64368299AD7}" srcOrd="0" destOrd="0" presId="urn:diagrams.loki3.com/BracketList"/>
    <dgm:cxn modelId="{919DDBF6-C06C-43D6-996E-6CC10DE6BC33}" type="presOf" srcId="{AA03AC4C-6FC9-470D-823F-862410814D5F}" destId="{F472377D-BCB0-4F7A-8D6A-8DDC583CFD07}" srcOrd="0" destOrd="0" presId="urn:diagrams.loki3.com/BracketList"/>
    <dgm:cxn modelId="{0420BB95-CBCA-42C9-A685-810F5E0AE039}" type="presParOf" srcId="{1B5D9758-E327-485E-8638-4DEFEAF098FF}" destId="{1DCFB6F2-7BAD-4708-AD41-E21E3B3F3E80}" srcOrd="0" destOrd="0" presId="urn:diagrams.loki3.com/BracketList"/>
    <dgm:cxn modelId="{B6640B36-7ECE-487A-902F-C4D41BD09ED3}" type="presParOf" srcId="{1DCFB6F2-7BAD-4708-AD41-E21E3B3F3E80}" destId="{80585141-BCCE-4A0B-BB01-841D7BAC950C}" srcOrd="0" destOrd="0" presId="urn:diagrams.loki3.com/BracketList"/>
    <dgm:cxn modelId="{DCCFEE7C-67CB-4E68-93B5-A2FCD14CA3B5}" type="presParOf" srcId="{1DCFB6F2-7BAD-4708-AD41-E21E3B3F3E80}" destId="{6F08CB45-E581-4EB2-A76B-E93428831B6D}" srcOrd="1" destOrd="0" presId="urn:diagrams.loki3.com/BracketList"/>
    <dgm:cxn modelId="{27E67935-C9DE-4C6D-8092-CA83851A71DE}" type="presParOf" srcId="{1DCFB6F2-7BAD-4708-AD41-E21E3B3F3E80}" destId="{BD0E0162-EF85-405B-BCD8-2F21674164E9}" srcOrd="2" destOrd="0" presId="urn:diagrams.loki3.com/BracketList"/>
    <dgm:cxn modelId="{1029D6C6-430B-48C2-8A37-82A9D22CE3B9}" type="presParOf" srcId="{1DCFB6F2-7BAD-4708-AD41-E21E3B3F3E80}" destId="{F472377D-BCB0-4F7A-8D6A-8DDC583CFD07}" srcOrd="3" destOrd="0" presId="urn:diagrams.loki3.com/BracketList"/>
    <dgm:cxn modelId="{80E6A0A5-648B-4CC7-87AE-ABB1234066A2}" type="presParOf" srcId="{1B5D9758-E327-485E-8638-4DEFEAF098FF}" destId="{379C027E-C930-47C4-83D6-BAFD5C00714F}" srcOrd="1" destOrd="0" presId="urn:diagrams.loki3.com/BracketList"/>
    <dgm:cxn modelId="{4E2D67BE-6172-488D-9490-E0A320274E1B}" type="presParOf" srcId="{1B5D9758-E327-485E-8638-4DEFEAF098FF}" destId="{02CE1851-DC70-4FBE-8C5B-5B7EA55C9382}" srcOrd="2" destOrd="0" presId="urn:diagrams.loki3.com/BracketList"/>
    <dgm:cxn modelId="{2D843738-A307-4357-9D2F-D4AE9BD53EB6}" type="presParOf" srcId="{02CE1851-DC70-4FBE-8C5B-5B7EA55C9382}" destId="{670DAB2C-154F-4E58-98DC-30E48C027D85}" srcOrd="0" destOrd="0" presId="urn:diagrams.loki3.com/BracketList"/>
    <dgm:cxn modelId="{F0708A64-1026-44CE-91DC-E6A5371B963E}" type="presParOf" srcId="{02CE1851-DC70-4FBE-8C5B-5B7EA55C9382}" destId="{3CABAF86-9904-4C1D-82C6-E75E0F921ADF}" srcOrd="1" destOrd="0" presId="urn:diagrams.loki3.com/BracketList"/>
    <dgm:cxn modelId="{08282AA8-7C33-4478-A13D-A0B52F66A0D9}" type="presParOf" srcId="{02CE1851-DC70-4FBE-8C5B-5B7EA55C9382}" destId="{33CD5F56-0329-4E4D-930F-0ED4014DE0DF}" srcOrd="2" destOrd="0" presId="urn:diagrams.loki3.com/BracketList"/>
    <dgm:cxn modelId="{227CAA48-8A74-4A06-B1B6-A5E885530F43}" type="presParOf" srcId="{02CE1851-DC70-4FBE-8C5B-5B7EA55C9382}" destId="{8E1F16BE-DFA1-4FF2-B907-A64368299AD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51790-EEF2-449C-87CA-5E3CD53D8400}">
      <dsp:nvSpPr>
        <dsp:cNvPr id="0" name=""/>
        <dsp:cNvSpPr/>
      </dsp:nvSpPr>
      <dsp:spPr>
        <a:xfrm rot="10800000">
          <a:off x="1504259" y="469"/>
          <a:ext cx="5436748" cy="53941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865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Amazon RDS : </a:t>
          </a:r>
          <a:r>
            <a:rPr lang="en-US" sz="1400" b="0" i="0" kern="1200" dirty="0">
              <a:latin typeface="Avenir"/>
            </a:rPr>
            <a:t>Cloud-based relational database for convenient setup, operation, and scaling</a:t>
          </a:r>
          <a:endParaRPr lang="en-IN" sz="1400" b="0" i="0" kern="1200" dirty="0">
            <a:latin typeface="Avenir"/>
          </a:endParaRPr>
        </a:p>
      </dsp:txBody>
      <dsp:txXfrm rot="10800000">
        <a:off x="1639111" y="469"/>
        <a:ext cx="5301896" cy="539410"/>
      </dsp:txXfrm>
    </dsp:sp>
    <dsp:sp modelId="{1384B1CA-1895-4CD4-8438-66F10F72FAE0}">
      <dsp:nvSpPr>
        <dsp:cNvPr id="0" name=""/>
        <dsp:cNvSpPr/>
      </dsp:nvSpPr>
      <dsp:spPr>
        <a:xfrm>
          <a:off x="1234553" y="469"/>
          <a:ext cx="539410" cy="53941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84B88-13F9-4E72-886C-4E99B14BCC1F}">
      <dsp:nvSpPr>
        <dsp:cNvPr id="0" name=""/>
        <dsp:cNvSpPr/>
      </dsp:nvSpPr>
      <dsp:spPr>
        <a:xfrm rot="10800000">
          <a:off x="1504259" y="674732"/>
          <a:ext cx="5436748" cy="53941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865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Amazon Redshift : </a:t>
          </a:r>
          <a:r>
            <a:rPr lang="en-US" sz="1400" b="0" i="0" kern="1200" dirty="0">
              <a:latin typeface="Avenir"/>
            </a:rPr>
            <a:t>Best price-performance for cloud data warehousing</a:t>
          </a:r>
          <a:endParaRPr lang="en-IN" sz="1400" b="1" kern="1200" dirty="0">
            <a:latin typeface="Avenir"/>
          </a:endParaRPr>
        </a:p>
      </dsp:txBody>
      <dsp:txXfrm rot="10800000">
        <a:off x="1639111" y="674732"/>
        <a:ext cx="5301896" cy="539410"/>
      </dsp:txXfrm>
    </dsp:sp>
    <dsp:sp modelId="{36B411AA-DA38-4A90-B31D-6B5F99D9F430}">
      <dsp:nvSpPr>
        <dsp:cNvPr id="0" name=""/>
        <dsp:cNvSpPr/>
      </dsp:nvSpPr>
      <dsp:spPr>
        <a:xfrm>
          <a:off x="1234553" y="674732"/>
          <a:ext cx="539410" cy="53941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1C907-5A69-4069-8AD5-5B2EAC465985}">
      <dsp:nvSpPr>
        <dsp:cNvPr id="0" name=""/>
        <dsp:cNvSpPr/>
      </dsp:nvSpPr>
      <dsp:spPr>
        <a:xfrm rot="10800000">
          <a:off x="1504259" y="1348996"/>
          <a:ext cx="5436748" cy="53941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865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Amazon DynamoDB : </a:t>
          </a:r>
          <a:r>
            <a:rPr lang="en-US" sz="1400" b="0" i="0" kern="1200" dirty="0">
              <a:latin typeface="Avenir"/>
            </a:rPr>
            <a:t>Fast, flexible, fully managed NoSQL database for high performance at any scale</a:t>
          </a:r>
          <a:endParaRPr lang="en-IN" sz="1400" b="1" kern="1200" dirty="0">
            <a:latin typeface="Avenir"/>
          </a:endParaRPr>
        </a:p>
      </dsp:txBody>
      <dsp:txXfrm rot="10800000">
        <a:off x="1639111" y="1348996"/>
        <a:ext cx="5301896" cy="539410"/>
      </dsp:txXfrm>
    </dsp:sp>
    <dsp:sp modelId="{AB6FA4F9-126C-45E5-BBEA-7EA3462AFE88}">
      <dsp:nvSpPr>
        <dsp:cNvPr id="0" name=""/>
        <dsp:cNvSpPr/>
      </dsp:nvSpPr>
      <dsp:spPr>
        <a:xfrm>
          <a:off x="1234553" y="1348996"/>
          <a:ext cx="539410" cy="53941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30051A-BEA2-4E3D-87AF-FED064029817}">
      <dsp:nvSpPr>
        <dsp:cNvPr id="0" name=""/>
        <dsp:cNvSpPr/>
      </dsp:nvSpPr>
      <dsp:spPr>
        <a:xfrm rot="10800000">
          <a:off x="1504259" y="2023259"/>
          <a:ext cx="5436748" cy="53941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865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Amazon OpenSearch Service : </a:t>
          </a:r>
          <a:r>
            <a:rPr lang="en-US" sz="1400" b="0" i="0" kern="1200" dirty="0">
              <a:latin typeface="Avenir"/>
            </a:rPr>
            <a:t>Real-time search, monitoring, and analysis of business and operational data</a:t>
          </a:r>
          <a:r>
            <a:rPr lang="en-IN" sz="1400" b="1" i="0" kern="1200" dirty="0">
              <a:latin typeface="Avenir"/>
            </a:rPr>
            <a:t> </a:t>
          </a:r>
          <a:endParaRPr lang="en-IN" sz="1400" b="1" kern="1200" dirty="0">
            <a:latin typeface="Avenir"/>
          </a:endParaRPr>
        </a:p>
      </dsp:txBody>
      <dsp:txXfrm rot="10800000">
        <a:off x="1639111" y="2023259"/>
        <a:ext cx="5301896" cy="539410"/>
      </dsp:txXfrm>
    </dsp:sp>
    <dsp:sp modelId="{4DDF355E-8A6E-4ABA-AEA8-BDAA6594B742}">
      <dsp:nvSpPr>
        <dsp:cNvPr id="0" name=""/>
        <dsp:cNvSpPr/>
      </dsp:nvSpPr>
      <dsp:spPr>
        <a:xfrm>
          <a:off x="1234553" y="2023259"/>
          <a:ext cx="539410" cy="53941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40EC4-631E-4BE0-B776-A6C75113920A}">
      <dsp:nvSpPr>
        <dsp:cNvPr id="0" name=""/>
        <dsp:cNvSpPr/>
      </dsp:nvSpPr>
      <dsp:spPr>
        <a:xfrm rot="10800000">
          <a:off x="1543447" y="475"/>
          <a:ext cx="5585814" cy="54597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61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Amazon EMR : </a:t>
          </a:r>
          <a:r>
            <a:rPr lang="en-US" sz="1400" b="0" i="0" kern="1200" dirty="0">
              <a:latin typeface="Avenir"/>
            </a:rPr>
            <a:t>Streamline collection and processing data for big data workloads.</a:t>
          </a:r>
          <a:r>
            <a:rPr lang="en-IN" sz="1400" b="1" i="0" kern="1200" dirty="0">
              <a:latin typeface="Avenir"/>
            </a:rPr>
            <a:t> </a:t>
          </a:r>
          <a:endParaRPr lang="en-IN" sz="1400" b="1" kern="1200" dirty="0">
            <a:latin typeface="Avenir"/>
          </a:endParaRPr>
        </a:p>
      </dsp:txBody>
      <dsp:txXfrm rot="10800000">
        <a:off x="1679941" y="475"/>
        <a:ext cx="5449320" cy="545977"/>
      </dsp:txXfrm>
    </dsp:sp>
    <dsp:sp modelId="{C16ECFE4-6B26-4091-A08E-345D2E0A2F4E}">
      <dsp:nvSpPr>
        <dsp:cNvPr id="0" name=""/>
        <dsp:cNvSpPr/>
      </dsp:nvSpPr>
      <dsp:spPr>
        <a:xfrm>
          <a:off x="1270458" y="475"/>
          <a:ext cx="545977" cy="54597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FA024-0A87-4F4B-9B8C-953E3EA3E1BC}">
      <dsp:nvSpPr>
        <dsp:cNvPr id="0" name=""/>
        <dsp:cNvSpPr/>
      </dsp:nvSpPr>
      <dsp:spPr>
        <a:xfrm rot="10800000">
          <a:off x="1543447" y="647611"/>
          <a:ext cx="5585814" cy="54597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61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Amazon Glue : </a:t>
          </a:r>
          <a:r>
            <a:rPr lang="en-US" sz="1400" b="0" i="0" kern="1200" dirty="0">
              <a:latin typeface="Avenir"/>
            </a:rPr>
            <a:t>Prepare and integrate all your data at any scale.</a:t>
          </a:r>
          <a:endParaRPr lang="en-IN" sz="1400" b="1" kern="1200" dirty="0">
            <a:latin typeface="Avenir"/>
          </a:endParaRPr>
        </a:p>
      </dsp:txBody>
      <dsp:txXfrm rot="10800000">
        <a:off x="1679941" y="647611"/>
        <a:ext cx="5449320" cy="545977"/>
      </dsp:txXfrm>
    </dsp:sp>
    <dsp:sp modelId="{12BCEC02-E082-47D1-98A0-67B806FFCF4D}">
      <dsp:nvSpPr>
        <dsp:cNvPr id="0" name=""/>
        <dsp:cNvSpPr/>
      </dsp:nvSpPr>
      <dsp:spPr>
        <a:xfrm>
          <a:off x="1270458" y="682946"/>
          <a:ext cx="545977" cy="54597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47921A-FA6D-4685-8207-6E9FE5B1260F}">
      <dsp:nvSpPr>
        <dsp:cNvPr id="0" name=""/>
        <dsp:cNvSpPr/>
      </dsp:nvSpPr>
      <dsp:spPr>
        <a:xfrm rot="10800000">
          <a:off x="1543447" y="1365418"/>
          <a:ext cx="5585814" cy="54597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61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AWS Glue DataBrew  : </a:t>
          </a:r>
          <a:r>
            <a:rPr lang="en-US" sz="1400" b="0" i="0" kern="1200" dirty="0">
              <a:latin typeface="Avenir"/>
            </a:rPr>
            <a:t>Clean and normalize data faster and more efficiently.</a:t>
          </a:r>
          <a:endParaRPr lang="en-IN" sz="1400" b="1" kern="1200" dirty="0">
            <a:latin typeface="Avenir"/>
          </a:endParaRPr>
        </a:p>
      </dsp:txBody>
      <dsp:txXfrm rot="10800000">
        <a:off x="1679941" y="1365418"/>
        <a:ext cx="5449320" cy="545977"/>
      </dsp:txXfrm>
    </dsp:sp>
    <dsp:sp modelId="{22A3E708-3B3F-4DC3-8754-9143D6CDF520}">
      <dsp:nvSpPr>
        <dsp:cNvPr id="0" name=""/>
        <dsp:cNvSpPr/>
      </dsp:nvSpPr>
      <dsp:spPr>
        <a:xfrm>
          <a:off x="1270458" y="1365418"/>
          <a:ext cx="545977" cy="54597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56402-0696-493A-A702-7D8689FE7F97}">
      <dsp:nvSpPr>
        <dsp:cNvPr id="0" name=""/>
        <dsp:cNvSpPr/>
      </dsp:nvSpPr>
      <dsp:spPr>
        <a:xfrm rot="10800000">
          <a:off x="1543447" y="2047890"/>
          <a:ext cx="5585814" cy="54597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761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Amazon DataZone : </a:t>
          </a:r>
          <a:r>
            <a:rPr lang="en-US" sz="1400" b="0" i="0" kern="1200" dirty="0">
              <a:latin typeface="Avenir"/>
            </a:rPr>
            <a:t>Share data across your organization with built-in governance.</a:t>
          </a:r>
          <a:endParaRPr lang="en-IN" sz="1400" b="1" kern="1200" dirty="0">
            <a:latin typeface="Avenir"/>
          </a:endParaRPr>
        </a:p>
      </dsp:txBody>
      <dsp:txXfrm rot="10800000">
        <a:off x="1679941" y="2047890"/>
        <a:ext cx="5449320" cy="545977"/>
      </dsp:txXfrm>
    </dsp:sp>
    <dsp:sp modelId="{2D14A756-5DE8-4E19-A1C0-3DEFEE92F3C8}">
      <dsp:nvSpPr>
        <dsp:cNvPr id="0" name=""/>
        <dsp:cNvSpPr/>
      </dsp:nvSpPr>
      <dsp:spPr>
        <a:xfrm>
          <a:off x="1270458" y="2047890"/>
          <a:ext cx="545977" cy="54597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9CFE95-4F54-46F3-9896-4878782AE53C}">
      <dsp:nvSpPr>
        <dsp:cNvPr id="0" name=""/>
        <dsp:cNvSpPr/>
      </dsp:nvSpPr>
      <dsp:spPr>
        <a:xfrm rot="10800000">
          <a:off x="1478411" y="1854"/>
          <a:ext cx="5416589" cy="45633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229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Scalability</a:t>
          </a:r>
          <a:endParaRPr lang="en-IN" sz="1400" kern="1200" dirty="0">
            <a:latin typeface="Avenir"/>
          </a:endParaRPr>
        </a:p>
      </dsp:txBody>
      <dsp:txXfrm rot="10800000">
        <a:off x="1592493" y="1854"/>
        <a:ext cx="5302507" cy="456330"/>
      </dsp:txXfrm>
    </dsp:sp>
    <dsp:sp modelId="{59CEFAA6-6723-4A76-BD58-FDCB2A1EB8B5}">
      <dsp:nvSpPr>
        <dsp:cNvPr id="0" name=""/>
        <dsp:cNvSpPr/>
      </dsp:nvSpPr>
      <dsp:spPr>
        <a:xfrm>
          <a:off x="1250246" y="1854"/>
          <a:ext cx="456330" cy="45633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14B38-C788-4DD8-AB98-AB0388636DE8}">
      <dsp:nvSpPr>
        <dsp:cNvPr id="0" name=""/>
        <dsp:cNvSpPr/>
      </dsp:nvSpPr>
      <dsp:spPr>
        <a:xfrm rot="10800000">
          <a:off x="1478411" y="572922"/>
          <a:ext cx="5416589" cy="45633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229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Cost-efficiency</a:t>
          </a:r>
          <a:endParaRPr lang="en-IN" sz="1400" kern="1200" dirty="0">
            <a:latin typeface="Avenir"/>
          </a:endParaRPr>
        </a:p>
      </dsp:txBody>
      <dsp:txXfrm rot="10800000">
        <a:off x="1592493" y="572922"/>
        <a:ext cx="5302507" cy="456330"/>
      </dsp:txXfrm>
    </dsp:sp>
    <dsp:sp modelId="{719D60E8-16D7-412F-A1D5-AF33A16DAC38}">
      <dsp:nvSpPr>
        <dsp:cNvPr id="0" name=""/>
        <dsp:cNvSpPr/>
      </dsp:nvSpPr>
      <dsp:spPr>
        <a:xfrm>
          <a:off x="1250246" y="572922"/>
          <a:ext cx="456330" cy="45633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728F6-E656-4E40-844C-F4998EC43407}">
      <dsp:nvSpPr>
        <dsp:cNvPr id="0" name=""/>
        <dsp:cNvSpPr/>
      </dsp:nvSpPr>
      <dsp:spPr>
        <a:xfrm rot="10800000">
          <a:off x="1478411" y="1143990"/>
          <a:ext cx="5416589" cy="45633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229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Flexibility</a:t>
          </a:r>
          <a:endParaRPr lang="en-IN" sz="1400" kern="1200" dirty="0">
            <a:latin typeface="Avenir"/>
          </a:endParaRPr>
        </a:p>
      </dsp:txBody>
      <dsp:txXfrm rot="10800000">
        <a:off x="1592493" y="1143990"/>
        <a:ext cx="5302507" cy="456330"/>
      </dsp:txXfrm>
    </dsp:sp>
    <dsp:sp modelId="{56EADE33-BBF4-4F77-BB2A-A08FECBD0600}">
      <dsp:nvSpPr>
        <dsp:cNvPr id="0" name=""/>
        <dsp:cNvSpPr/>
      </dsp:nvSpPr>
      <dsp:spPr>
        <a:xfrm>
          <a:off x="1250246" y="1143990"/>
          <a:ext cx="456330" cy="45633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2BB1F-8CEC-4060-B3F6-08ED8A014A03}">
      <dsp:nvSpPr>
        <dsp:cNvPr id="0" name=""/>
        <dsp:cNvSpPr/>
      </dsp:nvSpPr>
      <dsp:spPr>
        <a:xfrm rot="10800000">
          <a:off x="1478411" y="1715057"/>
          <a:ext cx="5416589" cy="45633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229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Faster Analysis</a:t>
          </a:r>
          <a:endParaRPr lang="en-IN" sz="1400" kern="1200" dirty="0">
            <a:latin typeface="Avenir"/>
          </a:endParaRPr>
        </a:p>
      </dsp:txBody>
      <dsp:txXfrm rot="10800000">
        <a:off x="1592493" y="1715057"/>
        <a:ext cx="5302507" cy="456330"/>
      </dsp:txXfrm>
    </dsp:sp>
    <dsp:sp modelId="{6F99F174-E96E-4812-A088-209C7A861CF3}">
      <dsp:nvSpPr>
        <dsp:cNvPr id="0" name=""/>
        <dsp:cNvSpPr/>
      </dsp:nvSpPr>
      <dsp:spPr>
        <a:xfrm>
          <a:off x="1250246" y="1715057"/>
          <a:ext cx="456330" cy="45633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914C0E-69C1-4CD2-8E4D-290A38C487A6}">
      <dsp:nvSpPr>
        <dsp:cNvPr id="0" name=""/>
        <dsp:cNvSpPr/>
      </dsp:nvSpPr>
      <dsp:spPr>
        <a:xfrm rot="10800000">
          <a:off x="1478411" y="2286125"/>
          <a:ext cx="5416589" cy="456330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229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i="0" kern="1200" dirty="0">
              <a:latin typeface="Avenir"/>
            </a:rPr>
            <a:t>Centralized View</a:t>
          </a:r>
          <a:endParaRPr lang="en-IN" sz="1400" kern="1200" dirty="0">
            <a:latin typeface="Avenir"/>
          </a:endParaRPr>
        </a:p>
      </dsp:txBody>
      <dsp:txXfrm rot="10800000">
        <a:off x="1592493" y="2286125"/>
        <a:ext cx="5302507" cy="456330"/>
      </dsp:txXfrm>
    </dsp:sp>
    <dsp:sp modelId="{CA177F27-AE43-4366-A998-86A8A9B6191B}">
      <dsp:nvSpPr>
        <dsp:cNvPr id="0" name=""/>
        <dsp:cNvSpPr/>
      </dsp:nvSpPr>
      <dsp:spPr>
        <a:xfrm>
          <a:off x="1250246" y="2286125"/>
          <a:ext cx="456330" cy="45633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85141-BCCE-4A0B-BB01-841D7BAC950C}">
      <dsp:nvSpPr>
        <dsp:cNvPr id="0" name=""/>
        <dsp:cNvSpPr/>
      </dsp:nvSpPr>
      <dsp:spPr>
        <a:xfrm>
          <a:off x="0" y="18579"/>
          <a:ext cx="1443446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latin typeface="Avenir"/>
          </a:endParaRPr>
        </a:p>
      </dsp:txBody>
      <dsp:txXfrm>
        <a:off x="0" y="18579"/>
        <a:ext cx="1443446" cy="455400"/>
      </dsp:txXfrm>
    </dsp:sp>
    <dsp:sp modelId="{6F08CB45-E581-4EB2-A76B-E93428831B6D}">
      <dsp:nvSpPr>
        <dsp:cNvPr id="0" name=""/>
        <dsp:cNvSpPr/>
      </dsp:nvSpPr>
      <dsp:spPr>
        <a:xfrm>
          <a:off x="1443445" y="18579"/>
          <a:ext cx="288689" cy="455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2377D-BCB0-4F7A-8D6A-8DDC583CFD07}">
      <dsp:nvSpPr>
        <dsp:cNvPr id="0" name=""/>
        <dsp:cNvSpPr/>
      </dsp:nvSpPr>
      <dsp:spPr>
        <a:xfrm>
          <a:off x="1847610" y="18384"/>
          <a:ext cx="3926173" cy="455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Avenir"/>
            </a:rPr>
            <a:t>Amazon S3</a:t>
          </a:r>
        </a:p>
      </dsp:txBody>
      <dsp:txXfrm>
        <a:off x="1847610" y="18384"/>
        <a:ext cx="3926173" cy="455400"/>
      </dsp:txXfrm>
    </dsp:sp>
    <dsp:sp modelId="{670DAB2C-154F-4E58-98DC-30E48C027D85}">
      <dsp:nvSpPr>
        <dsp:cNvPr id="0" name=""/>
        <dsp:cNvSpPr/>
      </dsp:nvSpPr>
      <dsp:spPr>
        <a:xfrm>
          <a:off x="0" y="556779"/>
          <a:ext cx="1443446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Avenir"/>
            </a:rPr>
            <a:t> </a:t>
          </a:r>
        </a:p>
      </dsp:txBody>
      <dsp:txXfrm>
        <a:off x="0" y="556779"/>
        <a:ext cx="1443446" cy="455400"/>
      </dsp:txXfrm>
    </dsp:sp>
    <dsp:sp modelId="{3CABAF86-9904-4C1D-82C6-E75E0F921ADF}">
      <dsp:nvSpPr>
        <dsp:cNvPr id="0" name=""/>
        <dsp:cNvSpPr/>
      </dsp:nvSpPr>
      <dsp:spPr>
        <a:xfrm>
          <a:off x="1443445" y="556779"/>
          <a:ext cx="288689" cy="455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F16BE-DFA1-4FF2-B907-A64368299AD7}">
      <dsp:nvSpPr>
        <dsp:cNvPr id="0" name=""/>
        <dsp:cNvSpPr/>
      </dsp:nvSpPr>
      <dsp:spPr>
        <a:xfrm>
          <a:off x="1847610" y="556779"/>
          <a:ext cx="3926173" cy="455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Avenir"/>
            </a:rPr>
            <a:t>AWS Lake Formation</a:t>
          </a:r>
        </a:p>
      </dsp:txBody>
      <dsp:txXfrm>
        <a:off x="1847610" y="556779"/>
        <a:ext cx="3926173" cy="455400"/>
      </dsp:txXfrm>
    </dsp:sp>
    <dsp:sp modelId="{6C158F8D-A137-45E0-BD12-0176A81D1C37}">
      <dsp:nvSpPr>
        <dsp:cNvPr id="0" name=""/>
        <dsp:cNvSpPr/>
      </dsp:nvSpPr>
      <dsp:spPr>
        <a:xfrm>
          <a:off x="0" y="1094980"/>
          <a:ext cx="1443446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Avenir"/>
            </a:rPr>
            <a:t> </a:t>
          </a:r>
        </a:p>
      </dsp:txBody>
      <dsp:txXfrm>
        <a:off x="0" y="1094980"/>
        <a:ext cx="1443446" cy="455400"/>
      </dsp:txXfrm>
    </dsp:sp>
    <dsp:sp modelId="{E8545F7E-1A1A-4087-BDE1-F472FAC8F9B2}">
      <dsp:nvSpPr>
        <dsp:cNvPr id="0" name=""/>
        <dsp:cNvSpPr/>
      </dsp:nvSpPr>
      <dsp:spPr>
        <a:xfrm>
          <a:off x="1443445" y="1094980"/>
          <a:ext cx="288689" cy="4554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D26E18-FCBB-4246-B456-EFBE62D1FEB0}">
      <dsp:nvSpPr>
        <dsp:cNvPr id="0" name=""/>
        <dsp:cNvSpPr/>
      </dsp:nvSpPr>
      <dsp:spPr>
        <a:xfrm>
          <a:off x="1847610" y="1094980"/>
          <a:ext cx="3926173" cy="4554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Avenir"/>
            </a:rPr>
            <a:t>AWS Glue Data Catalog</a:t>
          </a:r>
        </a:p>
      </dsp:txBody>
      <dsp:txXfrm>
        <a:off x="1847610" y="1094980"/>
        <a:ext cx="3926173" cy="455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85141-BCCE-4A0B-BB01-841D7BAC950C}">
      <dsp:nvSpPr>
        <dsp:cNvPr id="0" name=""/>
        <dsp:cNvSpPr/>
      </dsp:nvSpPr>
      <dsp:spPr>
        <a:xfrm>
          <a:off x="0" y="111400"/>
          <a:ext cx="1732417" cy="88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solidFill>
              <a:schemeClr val="tx1"/>
            </a:solidFill>
            <a:latin typeface="Avenir"/>
          </a:endParaRPr>
        </a:p>
      </dsp:txBody>
      <dsp:txXfrm>
        <a:off x="0" y="111400"/>
        <a:ext cx="1732417" cy="88268"/>
      </dsp:txXfrm>
    </dsp:sp>
    <dsp:sp modelId="{6F08CB45-E581-4EB2-A76B-E93428831B6D}">
      <dsp:nvSpPr>
        <dsp:cNvPr id="0" name=""/>
        <dsp:cNvSpPr/>
      </dsp:nvSpPr>
      <dsp:spPr>
        <a:xfrm>
          <a:off x="1732417" y="1065"/>
          <a:ext cx="346483" cy="30893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2377D-BCB0-4F7A-8D6A-8DDC583CFD07}">
      <dsp:nvSpPr>
        <dsp:cNvPr id="0" name=""/>
        <dsp:cNvSpPr/>
      </dsp:nvSpPr>
      <dsp:spPr>
        <a:xfrm>
          <a:off x="2217494" y="932"/>
          <a:ext cx="4712176" cy="308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>
              <a:latin typeface="Avenir"/>
            </a:rPr>
            <a:t>Amazon RDS</a:t>
          </a:r>
          <a:endParaRPr lang="en-IN" sz="1600" kern="1200" dirty="0">
            <a:latin typeface="Avenir"/>
          </a:endParaRPr>
        </a:p>
      </dsp:txBody>
      <dsp:txXfrm>
        <a:off x="2217494" y="932"/>
        <a:ext cx="4712176" cy="308939"/>
      </dsp:txXfrm>
    </dsp:sp>
    <dsp:sp modelId="{670DAB2C-154F-4E58-98DC-30E48C027D85}">
      <dsp:nvSpPr>
        <dsp:cNvPr id="0" name=""/>
        <dsp:cNvSpPr/>
      </dsp:nvSpPr>
      <dsp:spPr>
        <a:xfrm>
          <a:off x="0" y="343293"/>
          <a:ext cx="1732417" cy="275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Avenir"/>
            </a:rPr>
            <a:t> </a:t>
          </a:r>
          <a:endParaRPr lang="en-IN" sz="1600" kern="1200" dirty="0">
            <a:latin typeface="Avenir"/>
          </a:endParaRPr>
        </a:p>
      </dsp:txBody>
      <dsp:txXfrm>
        <a:off x="0" y="343293"/>
        <a:ext cx="1732417" cy="275839"/>
      </dsp:txXfrm>
    </dsp:sp>
    <dsp:sp modelId="{3CABAF86-9904-4C1D-82C6-E75E0F921ADF}">
      <dsp:nvSpPr>
        <dsp:cNvPr id="0" name=""/>
        <dsp:cNvSpPr/>
      </dsp:nvSpPr>
      <dsp:spPr>
        <a:xfrm>
          <a:off x="1732417" y="326053"/>
          <a:ext cx="346483" cy="31031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F16BE-DFA1-4FF2-B907-A64368299AD7}">
      <dsp:nvSpPr>
        <dsp:cNvPr id="0" name=""/>
        <dsp:cNvSpPr/>
      </dsp:nvSpPr>
      <dsp:spPr>
        <a:xfrm>
          <a:off x="2217494" y="326053"/>
          <a:ext cx="4712176" cy="3103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b="0" i="0" kern="1200">
              <a:latin typeface="Avenir"/>
            </a:rPr>
            <a:t>Amazon DynamoDB</a:t>
          </a:r>
          <a:endParaRPr lang="en-IN" sz="1600" kern="1200" dirty="0">
            <a:latin typeface="Avenir"/>
          </a:endParaRPr>
        </a:p>
      </dsp:txBody>
      <dsp:txXfrm>
        <a:off x="2217494" y="326053"/>
        <a:ext cx="4712176" cy="310319"/>
      </dsp:txXfrm>
    </dsp:sp>
    <dsp:sp modelId="{6C158F8D-A137-45E0-BD12-0176A81D1C37}">
      <dsp:nvSpPr>
        <dsp:cNvPr id="0" name=""/>
        <dsp:cNvSpPr/>
      </dsp:nvSpPr>
      <dsp:spPr>
        <a:xfrm>
          <a:off x="0" y="669661"/>
          <a:ext cx="1732417" cy="275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latin typeface="Avenir"/>
            </a:rPr>
            <a:t> </a:t>
          </a:r>
          <a:endParaRPr lang="en-IN" sz="1600" kern="1200" dirty="0">
            <a:latin typeface="Avenir"/>
          </a:endParaRPr>
        </a:p>
      </dsp:txBody>
      <dsp:txXfrm>
        <a:off x="0" y="669661"/>
        <a:ext cx="1732417" cy="275839"/>
      </dsp:txXfrm>
    </dsp:sp>
    <dsp:sp modelId="{E8545F7E-1A1A-4087-BDE1-F472FAC8F9B2}">
      <dsp:nvSpPr>
        <dsp:cNvPr id="0" name=""/>
        <dsp:cNvSpPr/>
      </dsp:nvSpPr>
      <dsp:spPr>
        <a:xfrm>
          <a:off x="1732417" y="652421"/>
          <a:ext cx="346483" cy="31031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D26E18-FCBB-4246-B456-EFBE62D1FEB0}">
      <dsp:nvSpPr>
        <dsp:cNvPr id="0" name=""/>
        <dsp:cNvSpPr/>
      </dsp:nvSpPr>
      <dsp:spPr>
        <a:xfrm>
          <a:off x="2217494" y="652421"/>
          <a:ext cx="4712176" cy="3103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>
              <a:latin typeface="Avenir"/>
            </a:rPr>
            <a:t>Amazon </a:t>
          </a:r>
          <a:r>
            <a:rPr lang="en-IN" sz="1600" b="0" i="0" kern="1200">
              <a:latin typeface="Avenir"/>
            </a:rPr>
            <a:t>Athena</a:t>
          </a:r>
          <a:endParaRPr lang="en-IN" sz="1600" kern="1200" dirty="0">
            <a:latin typeface="Avenir"/>
          </a:endParaRPr>
        </a:p>
      </dsp:txBody>
      <dsp:txXfrm>
        <a:off x="2217494" y="652421"/>
        <a:ext cx="4712176" cy="310319"/>
      </dsp:txXfrm>
    </dsp:sp>
    <dsp:sp modelId="{E991E914-6516-4379-B4CE-78B61987CA54}">
      <dsp:nvSpPr>
        <dsp:cNvPr id="0" name=""/>
        <dsp:cNvSpPr/>
      </dsp:nvSpPr>
      <dsp:spPr>
        <a:xfrm>
          <a:off x="0" y="1089125"/>
          <a:ext cx="1732417" cy="88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solidFill>
              <a:schemeClr val="tx1"/>
            </a:solidFill>
            <a:latin typeface="Avenir"/>
          </a:endParaRPr>
        </a:p>
      </dsp:txBody>
      <dsp:txXfrm>
        <a:off x="0" y="1089125"/>
        <a:ext cx="1732417" cy="88268"/>
      </dsp:txXfrm>
    </dsp:sp>
    <dsp:sp modelId="{6109B2BF-EFA4-4784-A55D-45CF0E6D6FFA}">
      <dsp:nvSpPr>
        <dsp:cNvPr id="0" name=""/>
        <dsp:cNvSpPr/>
      </dsp:nvSpPr>
      <dsp:spPr>
        <a:xfrm>
          <a:off x="1732417" y="978789"/>
          <a:ext cx="346483" cy="30893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ED1EBF-248F-4F4F-8754-CC858FFC0689}">
      <dsp:nvSpPr>
        <dsp:cNvPr id="0" name=""/>
        <dsp:cNvSpPr/>
      </dsp:nvSpPr>
      <dsp:spPr>
        <a:xfrm>
          <a:off x="2217494" y="978789"/>
          <a:ext cx="4712176" cy="308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>
              <a:latin typeface="Avenir"/>
            </a:rPr>
            <a:t>Amazon SageMaker</a:t>
          </a:r>
          <a:endParaRPr lang="en-IN" sz="1600" kern="1200" dirty="0">
            <a:latin typeface="Avenir"/>
          </a:endParaRPr>
        </a:p>
      </dsp:txBody>
      <dsp:txXfrm>
        <a:off x="2217494" y="978789"/>
        <a:ext cx="4712176" cy="308939"/>
      </dsp:txXfrm>
    </dsp:sp>
    <dsp:sp modelId="{0B340B4E-E16C-43EA-9660-ABB2ADBF803D}">
      <dsp:nvSpPr>
        <dsp:cNvPr id="0" name=""/>
        <dsp:cNvSpPr/>
      </dsp:nvSpPr>
      <dsp:spPr>
        <a:xfrm>
          <a:off x="0" y="1414114"/>
          <a:ext cx="1732417" cy="88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solidFill>
              <a:schemeClr val="tx1"/>
            </a:solidFill>
            <a:latin typeface="Avenir"/>
          </a:endParaRPr>
        </a:p>
      </dsp:txBody>
      <dsp:txXfrm>
        <a:off x="0" y="1414114"/>
        <a:ext cx="1732417" cy="88268"/>
      </dsp:txXfrm>
    </dsp:sp>
    <dsp:sp modelId="{0DE1780E-1CD0-4F45-AA06-E2239324C52D}">
      <dsp:nvSpPr>
        <dsp:cNvPr id="0" name=""/>
        <dsp:cNvSpPr/>
      </dsp:nvSpPr>
      <dsp:spPr>
        <a:xfrm>
          <a:off x="1732417" y="1303778"/>
          <a:ext cx="346483" cy="30893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A89F9E-9C98-4EAF-8584-20F2BCE63919}">
      <dsp:nvSpPr>
        <dsp:cNvPr id="0" name=""/>
        <dsp:cNvSpPr/>
      </dsp:nvSpPr>
      <dsp:spPr>
        <a:xfrm>
          <a:off x="2217494" y="1303778"/>
          <a:ext cx="4712176" cy="308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>
              <a:latin typeface="Avenir"/>
            </a:rPr>
            <a:t>Amazon EMR</a:t>
          </a:r>
          <a:endParaRPr lang="en-IN" sz="1600" kern="1200" dirty="0">
            <a:latin typeface="Avenir"/>
          </a:endParaRPr>
        </a:p>
      </dsp:txBody>
      <dsp:txXfrm>
        <a:off x="2217494" y="1303778"/>
        <a:ext cx="4712176" cy="308939"/>
      </dsp:txXfrm>
    </dsp:sp>
    <dsp:sp modelId="{8B142362-285A-4339-869D-D3750FC5A474}">
      <dsp:nvSpPr>
        <dsp:cNvPr id="0" name=""/>
        <dsp:cNvSpPr/>
      </dsp:nvSpPr>
      <dsp:spPr>
        <a:xfrm>
          <a:off x="0" y="1739103"/>
          <a:ext cx="1732417" cy="88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solidFill>
              <a:schemeClr val="tx1"/>
            </a:solidFill>
            <a:latin typeface="Avenir"/>
          </a:endParaRPr>
        </a:p>
      </dsp:txBody>
      <dsp:txXfrm>
        <a:off x="0" y="1739103"/>
        <a:ext cx="1732417" cy="88268"/>
      </dsp:txXfrm>
    </dsp:sp>
    <dsp:sp modelId="{36699059-E83C-4F7C-9FF8-AFF78DBBC425}">
      <dsp:nvSpPr>
        <dsp:cNvPr id="0" name=""/>
        <dsp:cNvSpPr/>
      </dsp:nvSpPr>
      <dsp:spPr>
        <a:xfrm>
          <a:off x="1732417" y="1628767"/>
          <a:ext cx="346483" cy="30893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C4610-B6D0-41C1-8E32-A89B25895844}">
      <dsp:nvSpPr>
        <dsp:cNvPr id="0" name=""/>
        <dsp:cNvSpPr/>
      </dsp:nvSpPr>
      <dsp:spPr>
        <a:xfrm>
          <a:off x="2217494" y="1628767"/>
          <a:ext cx="4712176" cy="308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>
              <a:latin typeface="Avenir"/>
            </a:rPr>
            <a:t>Amazon Redshift</a:t>
          </a:r>
          <a:endParaRPr lang="en-IN" sz="1600" kern="1200" dirty="0">
            <a:latin typeface="Avenir"/>
          </a:endParaRPr>
        </a:p>
      </dsp:txBody>
      <dsp:txXfrm>
        <a:off x="2217494" y="1628767"/>
        <a:ext cx="4712176" cy="308939"/>
      </dsp:txXfrm>
    </dsp:sp>
    <dsp:sp modelId="{D5967BDD-828C-4F25-A63C-A2DC94EDF7EF}">
      <dsp:nvSpPr>
        <dsp:cNvPr id="0" name=""/>
        <dsp:cNvSpPr/>
      </dsp:nvSpPr>
      <dsp:spPr>
        <a:xfrm>
          <a:off x="0" y="2064091"/>
          <a:ext cx="1732417" cy="88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solidFill>
              <a:schemeClr val="tx1"/>
            </a:solidFill>
            <a:latin typeface="Avenir"/>
          </a:endParaRPr>
        </a:p>
      </dsp:txBody>
      <dsp:txXfrm>
        <a:off x="0" y="2064091"/>
        <a:ext cx="1732417" cy="88268"/>
      </dsp:txXfrm>
    </dsp:sp>
    <dsp:sp modelId="{F08D16E6-D924-4FB6-AD48-6C6324D65F22}">
      <dsp:nvSpPr>
        <dsp:cNvPr id="0" name=""/>
        <dsp:cNvSpPr/>
      </dsp:nvSpPr>
      <dsp:spPr>
        <a:xfrm>
          <a:off x="1732417" y="1953756"/>
          <a:ext cx="346483" cy="30893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CBA4F3-8C3C-48BD-A1CF-C12D00A8B98E}">
      <dsp:nvSpPr>
        <dsp:cNvPr id="0" name=""/>
        <dsp:cNvSpPr/>
      </dsp:nvSpPr>
      <dsp:spPr>
        <a:xfrm>
          <a:off x="2217494" y="1953756"/>
          <a:ext cx="4712176" cy="308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>
              <a:latin typeface="Avenir"/>
            </a:rPr>
            <a:t>Amazon QuickSight</a:t>
          </a:r>
          <a:endParaRPr lang="en-IN" sz="1600" kern="1200" dirty="0">
            <a:latin typeface="Avenir"/>
          </a:endParaRPr>
        </a:p>
      </dsp:txBody>
      <dsp:txXfrm>
        <a:off x="2217494" y="1953756"/>
        <a:ext cx="4712176" cy="308939"/>
      </dsp:txXfrm>
    </dsp:sp>
    <dsp:sp modelId="{9E69615F-8211-4244-BEA9-DA848D0C9197}">
      <dsp:nvSpPr>
        <dsp:cNvPr id="0" name=""/>
        <dsp:cNvSpPr/>
      </dsp:nvSpPr>
      <dsp:spPr>
        <a:xfrm>
          <a:off x="0" y="2389080"/>
          <a:ext cx="1732417" cy="88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solidFill>
              <a:schemeClr val="tx1"/>
            </a:solidFill>
            <a:latin typeface="Avenir"/>
          </a:endParaRPr>
        </a:p>
      </dsp:txBody>
      <dsp:txXfrm>
        <a:off x="0" y="2389080"/>
        <a:ext cx="1732417" cy="88268"/>
      </dsp:txXfrm>
    </dsp:sp>
    <dsp:sp modelId="{9D6E5F48-10E4-40C3-B3D5-9F2FCB7AFD0F}">
      <dsp:nvSpPr>
        <dsp:cNvPr id="0" name=""/>
        <dsp:cNvSpPr/>
      </dsp:nvSpPr>
      <dsp:spPr>
        <a:xfrm>
          <a:off x="1732417" y="2278744"/>
          <a:ext cx="346483" cy="30893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288FF5-984C-43B0-83F6-20340A37445A}">
      <dsp:nvSpPr>
        <dsp:cNvPr id="0" name=""/>
        <dsp:cNvSpPr/>
      </dsp:nvSpPr>
      <dsp:spPr>
        <a:xfrm>
          <a:off x="2217494" y="2278744"/>
          <a:ext cx="4712176" cy="3089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>
              <a:latin typeface="Avenir"/>
            </a:rPr>
            <a:t>Amazon </a:t>
          </a:r>
          <a:r>
            <a:rPr lang="en-US" sz="1600" b="0" i="0" kern="1200">
              <a:latin typeface="Avenir"/>
            </a:rPr>
            <a:t>Managed Service for Apache Flink</a:t>
          </a:r>
          <a:endParaRPr lang="en-IN" sz="1600" kern="1200" dirty="0">
            <a:latin typeface="Avenir"/>
          </a:endParaRPr>
        </a:p>
      </dsp:txBody>
      <dsp:txXfrm>
        <a:off x="2217494" y="2278744"/>
        <a:ext cx="4712176" cy="3089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85141-BCCE-4A0B-BB01-841D7BAC950C}">
      <dsp:nvSpPr>
        <dsp:cNvPr id="0" name=""/>
        <dsp:cNvSpPr/>
      </dsp:nvSpPr>
      <dsp:spPr>
        <a:xfrm>
          <a:off x="2903" y="10346"/>
          <a:ext cx="148503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latin typeface="Avenir"/>
          </a:endParaRPr>
        </a:p>
      </dsp:txBody>
      <dsp:txXfrm>
        <a:off x="2903" y="10346"/>
        <a:ext cx="1485039" cy="495000"/>
      </dsp:txXfrm>
    </dsp:sp>
    <dsp:sp modelId="{6F08CB45-E581-4EB2-A76B-E93428831B6D}">
      <dsp:nvSpPr>
        <dsp:cNvPr id="0" name=""/>
        <dsp:cNvSpPr/>
      </dsp:nvSpPr>
      <dsp:spPr>
        <a:xfrm>
          <a:off x="1487942" y="10346"/>
          <a:ext cx="297007" cy="495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2377D-BCB0-4F7A-8D6A-8DDC583CFD07}">
      <dsp:nvSpPr>
        <dsp:cNvPr id="0" name=""/>
        <dsp:cNvSpPr/>
      </dsp:nvSpPr>
      <dsp:spPr>
        <a:xfrm>
          <a:off x="1906656" y="0"/>
          <a:ext cx="4039307" cy="495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Avenir"/>
            </a:rPr>
            <a:t>AWS Glue</a:t>
          </a:r>
        </a:p>
      </dsp:txBody>
      <dsp:txXfrm>
        <a:off x="1906656" y="0"/>
        <a:ext cx="4039307" cy="495000"/>
      </dsp:txXfrm>
    </dsp:sp>
    <dsp:sp modelId="{670DAB2C-154F-4E58-98DC-30E48C027D85}">
      <dsp:nvSpPr>
        <dsp:cNvPr id="0" name=""/>
        <dsp:cNvSpPr/>
      </dsp:nvSpPr>
      <dsp:spPr>
        <a:xfrm>
          <a:off x="2903" y="595346"/>
          <a:ext cx="148503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Avenir"/>
            </a:rPr>
            <a:t> </a:t>
          </a:r>
        </a:p>
      </dsp:txBody>
      <dsp:txXfrm>
        <a:off x="2903" y="595346"/>
        <a:ext cx="1485039" cy="495000"/>
      </dsp:txXfrm>
    </dsp:sp>
    <dsp:sp modelId="{3CABAF86-9904-4C1D-82C6-E75E0F921ADF}">
      <dsp:nvSpPr>
        <dsp:cNvPr id="0" name=""/>
        <dsp:cNvSpPr/>
      </dsp:nvSpPr>
      <dsp:spPr>
        <a:xfrm>
          <a:off x="1487942" y="595346"/>
          <a:ext cx="297007" cy="495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F16BE-DFA1-4FF2-B907-A64368299AD7}">
      <dsp:nvSpPr>
        <dsp:cNvPr id="0" name=""/>
        <dsp:cNvSpPr/>
      </dsp:nvSpPr>
      <dsp:spPr>
        <a:xfrm>
          <a:off x="1903753" y="595346"/>
          <a:ext cx="4039307" cy="495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Avenir"/>
            </a:rPr>
            <a:t>Amazon </a:t>
          </a:r>
          <a:r>
            <a:rPr lang="en-IN" sz="1600" b="0" i="0" kern="1200" dirty="0">
              <a:latin typeface="Avenir"/>
            </a:rPr>
            <a:t>Kinesis Data Firehose</a:t>
          </a:r>
          <a:endParaRPr lang="en-IN" sz="1600" kern="1200" dirty="0">
            <a:latin typeface="Avenir"/>
          </a:endParaRPr>
        </a:p>
      </dsp:txBody>
      <dsp:txXfrm>
        <a:off x="1903753" y="595346"/>
        <a:ext cx="4039307" cy="495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85141-BCCE-4A0B-BB01-841D7BAC950C}">
      <dsp:nvSpPr>
        <dsp:cNvPr id="0" name=""/>
        <dsp:cNvSpPr/>
      </dsp:nvSpPr>
      <dsp:spPr>
        <a:xfrm>
          <a:off x="2903" y="10346"/>
          <a:ext cx="148503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>
            <a:latin typeface="Avenir"/>
          </a:endParaRPr>
        </a:p>
      </dsp:txBody>
      <dsp:txXfrm>
        <a:off x="2903" y="10346"/>
        <a:ext cx="1485039" cy="495000"/>
      </dsp:txXfrm>
    </dsp:sp>
    <dsp:sp modelId="{6F08CB45-E581-4EB2-A76B-E93428831B6D}">
      <dsp:nvSpPr>
        <dsp:cNvPr id="0" name=""/>
        <dsp:cNvSpPr/>
      </dsp:nvSpPr>
      <dsp:spPr>
        <a:xfrm>
          <a:off x="1487942" y="10346"/>
          <a:ext cx="297007" cy="495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72377D-BCB0-4F7A-8D6A-8DDC583CFD07}">
      <dsp:nvSpPr>
        <dsp:cNvPr id="0" name=""/>
        <dsp:cNvSpPr/>
      </dsp:nvSpPr>
      <dsp:spPr>
        <a:xfrm>
          <a:off x="1906656" y="0"/>
          <a:ext cx="4039307" cy="495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Avenir"/>
            </a:rPr>
            <a:t>AWS DataZone</a:t>
          </a:r>
        </a:p>
      </dsp:txBody>
      <dsp:txXfrm>
        <a:off x="1906656" y="0"/>
        <a:ext cx="4039307" cy="495000"/>
      </dsp:txXfrm>
    </dsp:sp>
    <dsp:sp modelId="{670DAB2C-154F-4E58-98DC-30E48C027D85}">
      <dsp:nvSpPr>
        <dsp:cNvPr id="0" name=""/>
        <dsp:cNvSpPr/>
      </dsp:nvSpPr>
      <dsp:spPr>
        <a:xfrm>
          <a:off x="2903" y="595346"/>
          <a:ext cx="1485039" cy="49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latin typeface="Avenir"/>
            </a:rPr>
            <a:t> </a:t>
          </a:r>
        </a:p>
      </dsp:txBody>
      <dsp:txXfrm>
        <a:off x="2903" y="595346"/>
        <a:ext cx="1485039" cy="495000"/>
      </dsp:txXfrm>
    </dsp:sp>
    <dsp:sp modelId="{3CABAF86-9904-4C1D-82C6-E75E0F921ADF}">
      <dsp:nvSpPr>
        <dsp:cNvPr id="0" name=""/>
        <dsp:cNvSpPr/>
      </dsp:nvSpPr>
      <dsp:spPr>
        <a:xfrm>
          <a:off x="1487942" y="595346"/>
          <a:ext cx="297007" cy="495000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1F16BE-DFA1-4FF2-B907-A64368299AD7}">
      <dsp:nvSpPr>
        <dsp:cNvPr id="0" name=""/>
        <dsp:cNvSpPr/>
      </dsp:nvSpPr>
      <dsp:spPr>
        <a:xfrm>
          <a:off x="1903753" y="595346"/>
          <a:ext cx="4039307" cy="495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Avenir"/>
            </a:rPr>
            <a:t>Amazon </a:t>
          </a:r>
          <a:r>
            <a:rPr lang="en-IN" sz="1600" b="0" i="0" kern="1200" dirty="0">
              <a:latin typeface="Avenir"/>
            </a:rPr>
            <a:t>Lake Formation</a:t>
          </a:r>
          <a:endParaRPr lang="en-IN" sz="1600" kern="1200" dirty="0">
            <a:latin typeface="Avenir"/>
          </a:endParaRPr>
        </a:p>
      </dsp:txBody>
      <dsp:txXfrm>
        <a:off x="1903753" y="595346"/>
        <a:ext cx="4039307" cy="49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2cc3ff2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302cc3ff2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BB94F27E-3C04-0D2F-8B3B-7EA36F2D9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395F431C-C506-DEA9-9DE2-A8EBFDE3BF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6AE8B74E-BD0D-F658-7758-2A53CBE460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7438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82044E8A-D598-6011-4B59-3D53D88B3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AF187874-44D8-9D9F-E2F8-A7AFEB8A7B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565F68D7-2D96-1B89-7004-F77575C589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3155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0D9446FC-7B79-CF6A-74B6-04E56D552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D5A60067-EBA6-B455-E81F-FD79AEE9F3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BD323AD4-654B-74C4-F83F-B26DF9CDEA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3295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40F89CD-AA30-A9DE-829F-5B33D338F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A0747045-CB6A-0FF6-0AD9-DAB504F156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B4D8AC87-5A2B-9E86-60D2-11227ECB4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3361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91362CBE-94F7-5409-3130-FDE9AE3F4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7909309A-EE06-8A14-53C2-BB748B588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D09AD834-78F8-7807-5305-F919427ED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7436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96DF4DA0-8D43-E03C-97F4-DEF1C21F8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FA839007-7C51-9E88-0712-EA9697520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1FDB44E7-0CFF-EB7B-1C29-136DABF0D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2512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C1D5DEFE-EE45-B063-5D25-4E945A50F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92BC4A77-C642-5AA3-96D7-C3E971988D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54D43831-3430-F1EC-7B07-1017DED9D5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2755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EAE2AC05-A1EE-77B8-70E9-893C9C7D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C6F3AE6A-DA77-8712-04A8-512B544A78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E66A55F7-7281-3F8A-5706-CEE0390C7C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7418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C1D7F2D-FDB1-3AB8-3F39-1FFC86573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FC7C047E-AD1D-EE42-E6AD-A1F8D7ADD4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588F1868-87E2-1A97-EE95-D11DC5C524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5407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0A1AF26C-F709-22EB-BD89-8F0D3AF2E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14741B67-5975-D1CA-6B91-E4DDA2B9DE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40FAB2CD-3F9A-221C-7878-174797067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31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6C3F0D16-E1AC-2674-C1BA-0B5BDD258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AC43B1B-CEC1-D785-87FA-BE94714D43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E3638663-24F0-1B3A-2D42-786F36605C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9574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9B048154-EFE0-5D9E-5884-23D958CE7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3C57D0B-9491-73C9-71F6-1941AAF0FA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807627B3-569E-222B-9585-DEBF0E52F4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7906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63C9F4B7-9ACE-41BF-DF1B-38DA82E4B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BE276F1B-E6CA-747F-E7C0-B0FBCB3391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D088E846-93EE-B1EE-DEF3-03E54101F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0611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799B361C-A118-3B70-D2D5-8054797A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0F757849-EB16-0E74-E282-6DC26C478D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8A94303D-0052-4776-727C-684099B482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5633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1A3695D-2A9B-28E2-AA69-B11803883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43881B4F-2A1D-5330-420A-A0CEF42F32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76AB9093-C37C-7CB6-94A6-98B49235C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263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6000B06C-4C6C-FAFF-7AF6-E0AF21BDB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FC28AC68-697D-2915-1395-73C2E4D8D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0304D87E-CEB7-92DD-678F-7892B9D72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0256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0C2C46E9-7287-7092-D350-F1A33484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34769AB9-DF3A-41C9-3538-AF4957EFFF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815B67E0-816D-70D4-A041-FCD5A96152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06004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E68A6781-7EC5-B2AE-9D09-C639B5E3F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B5F9DDA1-FF64-72D1-745E-8ED0E1FD51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BE966A5E-66E1-83C0-CA82-CD428DDA6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3427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96871AB7-7F59-3826-9B9F-154C39436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EA2440B6-BBB2-89EE-5CCA-1AA9E5B261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EEC93E17-D6EB-A3CF-8016-1F059AB8B9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32397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3E578DE-07F5-5BE2-78ED-BC3EF0C25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5886EBA5-0EAB-B996-7E02-ECC7981A8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F7AE1029-7145-60CA-484B-5278794ADA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56845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15A2930A-99A3-7F6C-A7FF-B8EB316E1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0547BBA-1B31-6999-7057-30386DA1AF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9AAAC95C-3328-70A9-C089-37F96B837D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71030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30A65161-6593-0BA2-4136-72A744C1F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86B0EAD5-BBA2-D0D1-D44C-CC4576E0A9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69674FD4-DF70-F2C6-2102-F099DDB306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450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5B2BE3BC-6B00-72AF-EC5B-8CDFAF0A6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EFDAC41D-6472-1E9B-9EFD-A4238743A6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CC3DB409-6ACB-E238-608C-3F3D0DDA98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4286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BDF92737-0966-DD73-C60A-FACC3E240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C6B64B3F-BEB3-6245-2987-AA682EB858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6FAC80CB-943E-855D-A6EB-200B3E8F7B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5198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822DE10C-8FA9-AE25-1053-A3339BE76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7E1BA9BE-2269-168C-54A7-F9F448D23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2FB42174-6B27-7643-8863-456988525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371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F70BF4C-DFAC-98E1-462B-12C2F8565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EB54B5DC-7A02-7481-1765-224657117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DB3B46ED-9F5B-CEEE-13FD-9C1F36026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7000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AB4E3A91-24A2-C9F3-E77A-813E08245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AD78BCB3-FE8E-8721-0CBF-20E20EC616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DF7E4596-1B6A-49A4-AD4E-44FFB2D24E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32554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C5A68C84-2FF0-9B58-290D-85ADC9405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413E8B7A-4A82-5017-541A-30AE15EA3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BF64B952-50BD-9618-452A-70AAF2792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44120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1783635B-E58E-57FF-7EF2-0DCE13CA5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26E8146D-73BF-DDCC-5286-A197903D8B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7A0ABB52-7A00-1EB2-2B28-8A73E8C83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1042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632BA4B-E895-7532-A954-39FA7377D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69BFCFFD-3CD9-DBED-907B-6C20628BA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2228D7C6-3F88-8E91-3F4D-D77784F8AF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5874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58244D5D-6DCC-EE90-7674-525331405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F891B9FC-CE6F-4310-F91C-542EB7CBF4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0568B5BF-611E-3D65-DB06-2ECD7CB5B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62721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9796B349-2EAA-31BB-3AEF-B4448F26C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4E09D818-0ADD-F988-4B94-58110A2D8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1202B604-C35E-1DC7-73B1-4AB940FDC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96984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022CFC92-A5BF-1D34-4B64-A494BE55B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7F6A3A96-DC18-6B91-5857-55B98F9DC9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DF6C9D5C-F796-8DC9-539F-CAECCAF07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2226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1198344D-897F-AAD2-8BA7-3D82CF7A1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2647DA70-47FA-20DD-9A14-F698CDA6C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C6EAB1FE-1348-0229-26CE-BB063D177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609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E8D87646-EADB-8B4A-F1E9-C08B02844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DF5F6756-3970-C32D-AE21-7AA37C97C2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54FB6F7A-D3BA-8B03-4655-688D7A570C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018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69952EF-4A7E-5AC7-DA93-A9CE4700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E80C9735-C098-C2B2-C1C5-53216B9C1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65307181-0418-3FC9-A108-5337C45DB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7728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1F00DE5-23FE-797A-DC08-9184EEB90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1BC53AA-A297-59BC-6A02-94F8CF2F0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10310145-FEDA-6F5E-ADC8-633FB7ADB7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845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24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0" y="735106"/>
            <a:ext cx="9141783" cy="440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 descr="A hand putting a piece of paper into a ballot box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80"/>
          <a:stretch/>
        </p:blipFill>
        <p:spPr>
          <a:xfrm>
            <a:off x="0" y="1907106"/>
            <a:ext cx="5133287" cy="323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 descr="A person in a white jack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7778"/>
          <a:stretch/>
        </p:blipFill>
        <p:spPr>
          <a:xfrm>
            <a:off x="5890644" y="914400"/>
            <a:ext cx="2884282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8493369" y="-258493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0" y="-1"/>
            <a:ext cx="9144000" cy="28359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2" name="Google Shape;222;p20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3" name="Google Shape;223;p20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0" name="Google Shape;230;p20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0" y="-1"/>
            <a:ext cx="9144000" cy="27432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2743199"/>
            <a:ext cx="9144000" cy="135776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3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599929" y="1356271"/>
            <a:ext cx="3969000" cy="28359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9524" y="212223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524" y="2602016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524" y="3080359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9523" y="35609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1769898" y="2225698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1769898" y="1741332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1769898" y="2700163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1769898" y="318214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1769898" y="365858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6"/>
          </p:nvPr>
        </p:nvSpPr>
        <p:spPr>
          <a:xfrm>
            <a:off x="5251141" y="2225699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7"/>
          </p:nvPr>
        </p:nvSpPr>
        <p:spPr>
          <a:xfrm>
            <a:off x="5251141" y="1741332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8"/>
          </p:nvPr>
        </p:nvSpPr>
        <p:spPr>
          <a:xfrm>
            <a:off x="5251141" y="2700163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9"/>
          </p:nvPr>
        </p:nvSpPr>
        <p:spPr>
          <a:xfrm>
            <a:off x="5251141" y="318214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body" idx="13"/>
          </p:nvPr>
        </p:nvSpPr>
        <p:spPr>
          <a:xfrm>
            <a:off x="5251141" y="365858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2082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2082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082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2082" y="308874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081" y="356937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5810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5809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5808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5808" y="3087898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5808" y="3567681"/>
            <a:ext cx="402337" cy="40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765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A black and white logo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66" r:id="rId7"/>
    <p:sldLayoutId id="2147483667" r:id="rId8"/>
    <p:sldLayoutId id="2147483668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23">
            <a:extLst>
              <a:ext uri="{FF2B5EF4-FFF2-40B4-BE49-F238E27FC236}">
                <a16:creationId xmlns:a16="http://schemas.microsoft.com/office/drawing/2014/main" id="{3B3B03A4-6972-E562-FC43-67D3ED8B9259}"/>
              </a:ext>
            </a:extLst>
          </p:cNvPr>
          <p:cNvSpPr/>
          <p:nvPr/>
        </p:nvSpPr>
        <p:spPr>
          <a:xfrm>
            <a:off x="438147" y="2770217"/>
            <a:ext cx="7657637" cy="9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4200" b="0" i="0" dirty="0">
                <a:solidFill>
                  <a:schemeClr val="bg1"/>
                </a:solidFill>
                <a:effectLst/>
                <a:latin typeface="Avenir"/>
              </a:rPr>
              <a:t>AWS Analytics Service</a:t>
            </a:r>
            <a:endParaRPr lang="en-IN" sz="4200" dirty="0">
              <a:solidFill>
                <a:schemeClr val="bg1"/>
              </a:solidFill>
              <a:latin typeface="Avenir"/>
            </a:endParaRPr>
          </a:p>
        </p:txBody>
      </p:sp>
      <p:sp>
        <p:nvSpPr>
          <p:cNvPr id="3" name="Google Shape;269;p23">
            <a:extLst>
              <a:ext uri="{FF2B5EF4-FFF2-40B4-BE49-F238E27FC236}">
                <a16:creationId xmlns:a16="http://schemas.microsoft.com/office/drawing/2014/main" id="{C510AE45-3980-018F-83DE-511C8698D6F6}"/>
              </a:ext>
            </a:extLst>
          </p:cNvPr>
          <p:cNvSpPr txBox="1"/>
          <p:nvPr/>
        </p:nvSpPr>
        <p:spPr>
          <a:xfrm>
            <a:off x="3678898" y="4527331"/>
            <a:ext cx="1784642" cy="34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1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"/>
              </a:rPr>
              <a:t>10 Mar, 2025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venir"/>
              <a:cs typeface="Arial" panose="020B0604020202020204" pitchFamily="34" charset="0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B500598F-790D-7528-9DD1-8BADBB447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98BB9F90-BC0E-9887-6BF8-8C25B9532C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10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582BD-4265-CD8A-F3E9-5222A685D346}"/>
              </a:ext>
            </a:extLst>
          </p:cNvPr>
          <p:cNvSpPr txBox="1"/>
          <p:nvPr/>
        </p:nvSpPr>
        <p:spPr>
          <a:xfrm>
            <a:off x="581296" y="142681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Predictive analytics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"/>
              </a:rPr>
              <a:t>It helps to answer what might happen in the future.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Avenir"/>
              </a:rPr>
              <a:t>It uses techniques, such as:</a:t>
            </a:r>
            <a:endParaRPr lang="en-US" dirty="0">
              <a:solidFill>
                <a:schemeClr val="tx1"/>
              </a:solidFill>
              <a:latin typeface="Avenir"/>
            </a:endParaRP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Machine Learning (ML)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Forecasting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Pattern Matching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Predictive Modelling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8C8F8-DDF8-5F1A-0CAE-12629E803752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Analytics types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358842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DCAF7799-890A-8EBC-F328-4C437854C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5EBCD0AD-55D2-C162-7127-0FF5661AE5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11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CC4646-FD2B-9533-E9FB-160530C21EE2}"/>
              </a:ext>
            </a:extLst>
          </p:cNvPr>
          <p:cNvSpPr txBox="1"/>
          <p:nvPr/>
        </p:nvSpPr>
        <p:spPr>
          <a:xfrm>
            <a:off x="581296" y="1426811"/>
            <a:ext cx="8368393" cy="312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Prescriptive analytics 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"/>
              </a:rPr>
              <a:t>It helps to recommends actions to the predicted outcome.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Avenir"/>
              </a:rPr>
              <a:t>It uses techniques, such as:</a:t>
            </a:r>
            <a:endParaRPr lang="en-US" dirty="0">
              <a:solidFill>
                <a:schemeClr val="tx1"/>
              </a:solidFill>
              <a:latin typeface="Avenir"/>
            </a:endParaRP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Graph Analysis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Simulation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Complex event processing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Neural networks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Recommendation engine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C5562-145D-6316-BBBA-7FCC4DDDA3D0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Analytics types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190831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6962AB3B-00DC-48BA-35B4-C4609F4C0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EE6D515D-8B52-A3E0-5F14-A7218CD477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12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AC62B-D41C-A98C-B449-3F7C7D5ECD88}"/>
              </a:ext>
            </a:extLst>
          </p:cNvPr>
          <p:cNvSpPr txBox="1"/>
          <p:nvPr/>
        </p:nvSpPr>
        <p:spPr>
          <a:xfrm>
            <a:off x="581296" y="1426811"/>
            <a:ext cx="8368393" cy="1406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Big Data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"/>
              </a:rPr>
              <a:t>Data that is stored rapidly from various sources, massive in size, and is complicated for organizations to secure, analyze, and gain valuable insight from.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  <a:latin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C6EB4-EFD9-D971-1C27-18350FADE2E7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5 Vs of Big Data</a:t>
            </a:r>
          </a:p>
        </p:txBody>
      </p:sp>
    </p:spTree>
    <p:extLst>
      <p:ext uri="{BB962C8B-B14F-4D97-AF65-F5344CB8AC3E}">
        <p14:creationId xmlns:p14="http://schemas.microsoft.com/office/powerpoint/2010/main" val="399934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9E81666-DF76-2025-B073-642F0C5F9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DF5CB592-554A-43FF-E2D6-24E85E9DD6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13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0AAFD-1C83-944C-0478-941782B78296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Big data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7B19B-A0E4-277B-43D6-4581D6EA0FD3}"/>
              </a:ext>
            </a:extLst>
          </p:cNvPr>
          <p:cNvSpPr txBox="1"/>
          <p:nvPr/>
        </p:nvSpPr>
        <p:spPr>
          <a:xfrm>
            <a:off x="7368363" y="4606244"/>
            <a:ext cx="1775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venir"/>
              </a:rPr>
              <a:t>Credit: Amazon Web Services</a:t>
            </a:r>
            <a:endParaRPr lang="en-IN" sz="900" b="1" dirty="0">
              <a:latin typeface="Avenir"/>
            </a:endParaRPr>
          </a:p>
        </p:txBody>
      </p:sp>
      <p:pic>
        <p:nvPicPr>
          <p:cNvPr id="7" name="Picture 2" descr="Five challenges of big data: volume, variety, velocity, veracity, and value.">
            <a:extLst>
              <a:ext uri="{FF2B5EF4-FFF2-40B4-BE49-F238E27FC236}">
                <a16:creationId xmlns:a16="http://schemas.microsoft.com/office/drawing/2014/main" id="{C8657AF5-837B-27C2-3F88-F110BAA8D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73814"/>
            <a:ext cx="3657600" cy="36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285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C8561C55-0F1D-D03E-C41E-61EB859FE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5088439B-1C15-335A-165A-39D76D46FE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14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D24A8-7A9D-BF68-9E96-333C2BA554E6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Big data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53841F-E3F4-EA1A-DA95-B97A7F352C66}"/>
              </a:ext>
            </a:extLst>
          </p:cNvPr>
          <p:cNvSpPr txBox="1"/>
          <p:nvPr/>
        </p:nvSpPr>
        <p:spPr>
          <a:xfrm>
            <a:off x="7368363" y="4606244"/>
            <a:ext cx="1775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venir"/>
              </a:rPr>
              <a:t>Credit: Amazon Web Services</a:t>
            </a:r>
            <a:endParaRPr lang="en-IN" sz="900" b="1" dirty="0">
              <a:latin typeface="Avenir"/>
            </a:endParaRPr>
          </a:p>
        </p:txBody>
      </p:sp>
      <p:pic>
        <p:nvPicPr>
          <p:cNvPr id="7" name="Picture 2" descr="Five challenges of big data: volume, variety, velocity, veracity, and value.">
            <a:extLst>
              <a:ext uri="{FF2B5EF4-FFF2-40B4-BE49-F238E27FC236}">
                <a16:creationId xmlns:a16="http://schemas.microsoft.com/office/drawing/2014/main" id="{9956A38A-C925-379B-BF89-4497A5C68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73814"/>
            <a:ext cx="3657600" cy="36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5D83362-357A-CF94-BE78-6C479BEE8A68}"/>
              </a:ext>
            </a:extLst>
          </p:cNvPr>
          <p:cNvGrpSpPr/>
          <p:nvPr/>
        </p:nvGrpSpPr>
        <p:grpSpPr>
          <a:xfrm>
            <a:off x="5337448" y="1144461"/>
            <a:ext cx="2722032" cy="523220"/>
            <a:chOff x="6326275" y="1097280"/>
            <a:chExt cx="3549245" cy="6140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7103D1-445B-8E28-D862-7EBA97EF421D}"/>
                </a:ext>
              </a:extLst>
            </p:cNvPr>
            <p:cNvSpPr txBox="1"/>
            <p:nvPr/>
          </p:nvSpPr>
          <p:spPr>
            <a:xfrm>
              <a:off x="6611815" y="1097280"/>
              <a:ext cx="3263705" cy="6140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venir"/>
                </a:rPr>
                <a:t>The amount of data that will be ingested by the solution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C13E27B3-4ADB-C568-DED5-19B1B541978B}"/>
                </a:ext>
              </a:extLst>
            </p:cNvPr>
            <p:cNvSpPr/>
            <p:nvPr/>
          </p:nvSpPr>
          <p:spPr>
            <a:xfrm rot="16200000">
              <a:off x="6358598" y="1254536"/>
              <a:ext cx="211015" cy="2756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414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0315A5E-8DC8-CBEE-A100-FE97736E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E789DF6F-8559-4FF0-E04F-BA39BA120C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15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35AC5B-8DB9-6862-E95F-C4661CC14B5A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Big data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D7096E-CA0A-E24F-68C1-328DA7AC726F}"/>
              </a:ext>
            </a:extLst>
          </p:cNvPr>
          <p:cNvSpPr txBox="1"/>
          <p:nvPr/>
        </p:nvSpPr>
        <p:spPr>
          <a:xfrm>
            <a:off x="7368363" y="4606244"/>
            <a:ext cx="1775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venir"/>
              </a:rPr>
              <a:t>Credit: Amazon Web Services</a:t>
            </a:r>
            <a:endParaRPr lang="en-IN" sz="900" b="1" dirty="0">
              <a:latin typeface="Avenir"/>
            </a:endParaRPr>
          </a:p>
        </p:txBody>
      </p:sp>
      <p:pic>
        <p:nvPicPr>
          <p:cNvPr id="7" name="Picture 2" descr="Five challenges of big data: volume, variety, velocity, veracity, and value.">
            <a:extLst>
              <a:ext uri="{FF2B5EF4-FFF2-40B4-BE49-F238E27FC236}">
                <a16:creationId xmlns:a16="http://schemas.microsoft.com/office/drawing/2014/main" id="{B60943FA-0A87-478E-F434-39634DA6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73814"/>
            <a:ext cx="3657600" cy="36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5018BFE-E434-D7CA-E41D-4D4EB51AF267}"/>
              </a:ext>
            </a:extLst>
          </p:cNvPr>
          <p:cNvGrpSpPr/>
          <p:nvPr/>
        </p:nvGrpSpPr>
        <p:grpSpPr>
          <a:xfrm>
            <a:off x="6139069" y="2147255"/>
            <a:ext cx="2930503" cy="738663"/>
            <a:chOff x="6326275" y="1097280"/>
            <a:chExt cx="3549245" cy="58028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074F94D-0222-DE17-68A7-A849CFB0829F}"/>
                </a:ext>
              </a:extLst>
            </p:cNvPr>
            <p:cNvSpPr txBox="1"/>
            <p:nvPr/>
          </p:nvSpPr>
          <p:spPr>
            <a:xfrm>
              <a:off x="6611815" y="1097280"/>
              <a:ext cx="3263705" cy="5802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venir"/>
                </a:rPr>
                <a:t>The number of different sources and the type of sources that the solution will use.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E25C46BE-9A22-22B3-D814-6CE0A5FBD1A5}"/>
                </a:ext>
              </a:extLst>
            </p:cNvPr>
            <p:cNvSpPr/>
            <p:nvPr/>
          </p:nvSpPr>
          <p:spPr>
            <a:xfrm rot="16200000">
              <a:off x="6358598" y="1254536"/>
              <a:ext cx="211015" cy="2756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1858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1C7ED19D-8B3B-7182-FC8C-CD93E5602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34606070-CA9D-7F7D-0D60-B4D13A4765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16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C98BF-FA7B-9D15-FB47-F8C0ADAD29DA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Big data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5E82E3-9DC0-8853-9293-2BB007799D57}"/>
              </a:ext>
            </a:extLst>
          </p:cNvPr>
          <p:cNvSpPr txBox="1"/>
          <p:nvPr/>
        </p:nvSpPr>
        <p:spPr>
          <a:xfrm>
            <a:off x="7368363" y="4606244"/>
            <a:ext cx="1775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venir"/>
              </a:rPr>
              <a:t>Credit: Amazon Web Services</a:t>
            </a:r>
            <a:endParaRPr lang="en-IN" sz="900" b="1" dirty="0">
              <a:latin typeface="Avenir"/>
            </a:endParaRPr>
          </a:p>
        </p:txBody>
      </p:sp>
      <p:pic>
        <p:nvPicPr>
          <p:cNvPr id="7" name="Picture 2" descr="Five challenges of big data: volume, variety, velocity, veracity, and value.">
            <a:extLst>
              <a:ext uri="{FF2B5EF4-FFF2-40B4-BE49-F238E27FC236}">
                <a16:creationId xmlns:a16="http://schemas.microsoft.com/office/drawing/2014/main" id="{C2AE030B-014B-1D0C-F56D-F1C569AB5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73814"/>
            <a:ext cx="3657600" cy="36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0CD3DBF-0821-86A1-A272-F8CE4F0B7B56}"/>
              </a:ext>
            </a:extLst>
          </p:cNvPr>
          <p:cNvGrpSpPr/>
          <p:nvPr/>
        </p:nvGrpSpPr>
        <p:grpSpPr>
          <a:xfrm>
            <a:off x="5866622" y="3491450"/>
            <a:ext cx="2947770" cy="954107"/>
            <a:chOff x="6326275" y="1097280"/>
            <a:chExt cx="3774328" cy="8975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68CC46-8424-C50A-B6FD-F2BCA0B04478}"/>
                </a:ext>
              </a:extLst>
            </p:cNvPr>
            <p:cNvSpPr txBox="1"/>
            <p:nvPr/>
          </p:nvSpPr>
          <p:spPr>
            <a:xfrm>
              <a:off x="6611815" y="1097280"/>
              <a:ext cx="3488788" cy="8975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venir"/>
                </a:rPr>
                <a:t>The speed of data entering and flowing through to be processed. The requirement is near real time data ingestion &amp; processing.</a:t>
              </a: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985BA15-21BB-968B-25B6-F1F8DD9B3F36}"/>
                </a:ext>
              </a:extLst>
            </p:cNvPr>
            <p:cNvSpPr/>
            <p:nvPr/>
          </p:nvSpPr>
          <p:spPr>
            <a:xfrm rot="16200000">
              <a:off x="6358598" y="1254536"/>
              <a:ext cx="211015" cy="2756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416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A10EBA53-7D83-541C-8C52-5F1E20694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B74910BA-2D56-15EE-B75C-3107D57476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17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69DA5-9D11-C65C-CCA8-58D8E3318E24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Big data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46391-8713-5787-1FD0-C62C2C09D13B}"/>
              </a:ext>
            </a:extLst>
          </p:cNvPr>
          <p:cNvSpPr txBox="1"/>
          <p:nvPr/>
        </p:nvSpPr>
        <p:spPr>
          <a:xfrm>
            <a:off x="7368363" y="4606244"/>
            <a:ext cx="1775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venir"/>
              </a:rPr>
              <a:t>Credit: Amazon Web Services</a:t>
            </a:r>
            <a:endParaRPr lang="en-IN" sz="900" b="1" dirty="0">
              <a:latin typeface="Avenir"/>
            </a:endParaRPr>
          </a:p>
        </p:txBody>
      </p:sp>
      <p:pic>
        <p:nvPicPr>
          <p:cNvPr id="7" name="Picture 2" descr="Five challenges of big data: volume, variety, velocity, veracity, and value.">
            <a:extLst>
              <a:ext uri="{FF2B5EF4-FFF2-40B4-BE49-F238E27FC236}">
                <a16:creationId xmlns:a16="http://schemas.microsoft.com/office/drawing/2014/main" id="{8FA366F9-1604-68A8-6AC1-B022D3AE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73814"/>
            <a:ext cx="3657600" cy="36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E508481-D5C1-BF95-58BA-D5E09061A607}"/>
              </a:ext>
            </a:extLst>
          </p:cNvPr>
          <p:cNvGrpSpPr/>
          <p:nvPr/>
        </p:nvGrpSpPr>
        <p:grpSpPr>
          <a:xfrm>
            <a:off x="988828" y="4051658"/>
            <a:ext cx="2554351" cy="523220"/>
            <a:chOff x="-534573" y="912611"/>
            <a:chExt cx="3668317" cy="421549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9BACA6E3-B763-1001-B4E1-54191579FE51}"/>
                </a:ext>
              </a:extLst>
            </p:cNvPr>
            <p:cNvSpPr/>
            <p:nvPr/>
          </p:nvSpPr>
          <p:spPr>
            <a:xfrm rot="19997860">
              <a:off x="2844745" y="1044748"/>
              <a:ext cx="288999" cy="20127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537522-2FC3-95C1-315B-72A36FC7AE4B}"/>
                </a:ext>
              </a:extLst>
            </p:cNvPr>
            <p:cNvSpPr txBox="1"/>
            <p:nvPr/>
          </p:nvSpPr>
          <p:spPr>
            <a:xfrm>
              <a:off x="-534573" y="912611"/>
              <a:ext cx="3488788" cy="4215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venir"/>
                </a:rPr>
                <a:t>The degree to which data is accurate, precise, and trusted.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4985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832AA5BA-4D85-1676-B144-9B5134ED8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CBEA5F30-64B1-E366-24AD-E9DFB612D1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18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CA199B-FCFF-CA85-CE9F-A0C3BBB47202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Big data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ED343A-0554-4ECC-5AE7-4F0A2FD1DE96}"/>
              </a:ext>
            </a:extLst>
          </p:cNvPr>
          <p:cNvSpPr txBox="1"/>
          <p:nvPr/>
        </p:nvSpPr>
        <p:spPr>
          <a:xfrm>
            <a:off x="7368363" y="4606244"/>
            <a:ext cx="17756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Avenir"/>
              </a:rPr>
              <a:t>Credit: Amazon Web Services</a:t>
            </a:r>
            <a:endParaRPr lang="en-IN" sz="900" b="1" dirty="0">
              <a:latin typeface="Avenir"/>
            </a:endParaRPr>
          </a:p>
        </p:txBody>
      </p:sp>
      <p:pic>
        <p:nvPicPr>
          <p:cNvPr id="7" name="Picture 2" descr="Five challenges of big data: volume, variety, velocity, veracity, and value.">
            <a:extLst>
              <a:ext uri="{FF2B5EF4-FFF2-40B4-BE49-F238E27FC236}">
                <a16:creationId xmlns:a16="http://schemas.microsoft.com/office/drawing/2014/main" id="{04E483A2-7FBC-BE23-133C-0FEAF56E5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73814"/>
            <a:ext cx="3657600" cy="36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A41A4E0-A2C6-531F-610A-4A8220DBFB95}"/>
              </a:ext>
            </a:extLst>
          </p:cNvPr>
          <p:cNvGrpSpPr/>
          <p:nvPr/>
        </p:nvGrpSpPr>
        <p:grpSpPr>
          <a:xfrm>
            <a:off x="393405" y="2062673"/>
            <a:ext cx="2709546" cy="523220"/>
            <a:chOff x="-534573" y="912611"/>
            <a:chExt cx="3668317" cy="485034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B0960D81-D3C5-D035-FC28-035E7808821F}"/>
                </a:ext>
              </a:extLst>
            </p:cNvPr>
            <p:cNvSpPr/>
            <p:nvPr/>
          </p:nvSpPr>
          <p:spPr>
            <a:xfrm rot="19997860">
              <a:off x="2844745" y="1044748"/>
              <a:ext cx="288999" cy="201277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65DE50-F10A-23C1-ADB1-FFA40451F773}"/>
                </a:ext>
              </a:extLst>
            </p:cNvPr>
            <p:cNvSpPr txBox="1"/>
            <p:nvPr/>
          </p:nvSpPr>
          <p:spPr>
            <a:xfrm>
              <a:off x="-534573" y="912611"/>
              <a:ext cx="3488788" cy="4850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Avenir"/>
                </a:rPr>
                <a:t>The ability to extract meaningful information from the data.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3838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5CC85346-F0F1-7AB7-ABF0-4F3D76222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A0EB0977-3438-8E7B-3BB4-93E989C9A6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19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13247-2FAE-98D6-72FC-CC253FEC7009}"/>
              </a:ext>
            </a:extLst>
          </p:cNvPr>
          <p:cNvSpPr txBox="1"/>
          <p:nvPr/>
        </p:nvSpPr>
        <p:spPr>
          <a:xfrm>
            <a:off x="581296" y="142681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Amazon S3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"/>
              </a:rPr>
              <a:t>Store any amounts of object storage with scalability, availability, and security.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AWS Lake Formation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"/>
              </a:rPr>
              <a:t>Build, manage, and secure data lakes faster and more conveniently.  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Amazon Redshift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"/>
              </a:rPr>
              <a:t>Use cloud data warehousing with the best price performance.</a:t>
            </a:r>
          </a:p>
          <a:p>
            <a:pPr marL="287338">
              <a:lnSpc>
                <a:spcPct val="125000"/>
              </a:lnSpc>
              <a:spcAft>
                <a:spcPts val="1000"/>
              </a:spcAft>
            </a:pPr>
            <a:endParaRPr lang="en-US" dirty="0">
              <a:solidFill>
                <a:schemeClr val="tx1"/>
              </a:solidFill>
              <a:latin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D7015-86E0-A644-CFAB-1CEFA402A761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AWS solutions - Volume</a:t>
            </a:r>
          </a:p>
        </p:txBody>
      </p:sp>
    </p:spTree>
    <p:extLst>
      <p:ext uri="{BB962C8B-B14F-4D97-AF65-F5344CB8AC3E}">
        <p14:creationId xmlns:p14="http://schemas.microsoft.com/office/powerpoint/2010/main" val="201200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6;p24">
            <a:extLst>
              <a:ext uri="{FF2B5EF4-FFF2-40B4-BE49-F238E27FC236}">
                <a16:creationId xmlns:a16="http://schemas.microsoft.com/office/drawing/2014/main" id="{FB1656F9-B34A-9995-140E-DA4FBA6C1EF3}"/>
              </a:ext>
            </a:extLst>
          </p:cNvPr>
          <p:cNvSpPr txBox="1"/>
          <p:nvPr/>
        </p:nvSpPr>
        <p:spPr>
          <a:xfrm>
            <a:off x="500696" y="3752448"/>
            <a:ext cx="4722813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SzPts val="1800"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Amazon Redshift</a:t>
            </a:r>
            <a:endParaRPr lang="en-IN"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SzPts val="1800"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Lecture On 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AWS Analytics Service</a:t>
            </a:r>
            <a:endParaRPr lang="en-IN" sz="1800" b="0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Instructor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Nitin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04B62829-EE70-7D7C-988D-ECE683ED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DF0D68F3-E0A1-112A-9DAA-D1F838FC30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20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B3AC3-3EA5-1DC2-1031-D792E8C3E35D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AWS solutions - Variety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828380A-C006-73AE-E883-230D36612E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285543"/>
              </p:ext>
            </p:extLst>
          </p:nvPr>
        </p:nvGraphicFramePr>
        <p:xfrm>
          <a:off x="-9756" y="1552354"/>
          <a:ext cx="8175561" cy="2563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353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5AF1D1D7-C0C0-B07F-AF16-E8600B25F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6A8C8195-9F39-578C-619E-92DBE9D7FA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21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03C742-5C24-1848-A79A-13DE4DFA579C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AWS solutions - Velocity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D969B-3BB8-C690-59D0-90351CEADDE2}"/>
              </a:ext>
            </a:extLst>
          </p:cNvPr>
          <p:cNvSpPr txBox="1"/>
          <p:nvPr/>
        </p:nvSpPr>
        <p:spPr>
          <a:xfrm>
            <a:off x="581296" y="1363013"/>
            <a:ext cx="8368393" cy="3393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Amazon EMR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"/>
              </a:rPr>
              <a:t>Big data solution for petabyte-scale data processing, interactive analytics, and ML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Amazon MSK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"/>
              </a:rPr>
              <a:t>Fully managed, highly available Apache Kafka service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Amazon Kinesis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"/>
              </a:rPr>
              <a:t>Cost-effective service to processes and analyze streaming data at any scale as a fully managed service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AWS Lambda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1400" b="0" i="0" dirty="0">
                <a:latin typeface="Avenir"/>
              </a:rPr>
              <a:t>Serverless, event-driven compute service that lets you run code without provisioning or managing servers</a:t>
            </a:r>
            <a:endParaRPr lang="en-US" dirty="0">
              <a:solidFill>
                <a:schemeClr val="tx1"/>
              </a:solidFill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49265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3B03E25-28FC-A8FC-E2E0-0F3A9832A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B82346EE-F345-C555-B9B8-AA81DA009E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22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15C94-C762-3BDD-3D07-C7963FF8118D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AWS solutions - Veracity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CDC720C-01E5-D1F6-F3A6-4AB7809C04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7619705"/>
              </p:ext>
            </p:extLst>
          </p:nvPr>
        </p:nvGraphicFramePr>
        <p:xfrm>
          <a:off x="0" y="1531090"/>
          <a:ext cx="8399721" cy="2594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0404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E42D376B-21C9-F64B-7FF5-53A6F35A9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D71C808D-2ACB-3638-19DB-57802DC5D1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23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4A2E3-4FC7-F0F4-9950-56CC53FA40CC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AWS solutions - Value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9571A2-6F83-30EF-7FEA-493F9AFD736B}"/>
              </a:ext>
            </a:extLst>
          </p:cNvPr>
          <p:cNvGrpSpPr/>
          <p:nvPr/>
        </p:nvGrpSpPr>
        <p:grpSpPr>
          <a:xfrm>
            <a:off x="754913" y="1573618"/>
            <a:ext cx="7479975" cy="2530549"/>
            <a:chOff x="754913" y="1573618"/>
            <a:chExt cx="7479975" cy="253054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14265E-5BA0-BC2C-3CF3-488371C7D4EF}"/>
                </a:ext>
              </a:extLst>
            </p:cNvPr>
            <p:cNvSpPr/>
            <p:nvPr/>
          </p:nvSpPr>
          <p:spPr>
            <a:xfrm>
              <a:off x="754913" y="1573618"/>
              <a:ext cx="1828418" cy="2530549"/>
            </a:xfrm>
            <a:custGeom>
              <a:avLst/>
              <a:gdLst>
                <a:gd name="connsiteX0" fmla="*/ 0 w 1828418"/>
                <a:gd name="connsiteY0" fmla="*/ 182842 h 2530549"/>
                <a:gd name="connsiteX1" fmla="*/ 182842 w 1828418"/>
                <a:gd name="connsiteY1" fmla="*/ 0 h 2530549"/>
                <a:gd name="connsiteX2" fmla="*/ 1645576 w 1828418"/>
                <a:gd name="connsiteY2" fmla="*/ 0 h 2530549"/>
                <a:gd name="connsiteX3" fmla="*/ 1828418 w 1828418"/>
                <a:gd name="connsiteY3" fmla="*/ 182842 h 2530549"/>
                <a:gd name="connsiteX4" fmla="*/ 1828418 w 1828418"/>
                <a:gd name="connsiteY4" fmla="*/ 2347707 h 2530549"/>
                <a:gd name="connsiteX5" fmla="*/ 1645576 w 1828418"/>
                <a:gd name="connsiteY5" fmla="*/ 2530549 h 2530549"/>
                <a:gd name="connsiteX6" fmla="*/ 182842 w 1828418"/>
                <a:gd name="connsiteY6" fmla="*/ 2530549 h 2530549"/>
                <a:gd name="connsiteX7" fmla="*/ 0 w 1828418"/>
                <a:gd name="connsiteY7" fmla="*/ 2347707 h 2530549"/>
                <a:gd name="connsiteX8" fmla="*/ 0 w 1828418"/>
                <a:gd name="connsiteY8" fmla="*/ 182842 h 253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418" h="2530549">
                  <a:moveTo>
                    <a:pt x="0" y="182842"/>
                  </a:moveTo>
                  <a:cubicBezTo>
                    <a:pt x="0" y="81861"/>
                    <a:pt x="81861" y="0"/>
                    <a:pt x="182842" y="0"/>
                  </a:cubicBezTo>
                  <a:lnTo>
                    <a:pt x="1645576" y="0"/>
                  </a:lnTo>
                  <a:cubicBezTo>
                    <a:pt x="1746557" y="0"/>
                    <a:pt x="1828418" y="81861"/>
                    <a:pt x="1828418" y="182842"/>
                  </a:cubicBezTo>
                  <a:lnTo>
                    <a:pt x="1828418" y="2347707"/>
                  </a:lnTo>
                  <a:cubicBezTo>
                    <a:pt x="1828418" y="2448688"/>
                    <a:pt x="1746557" y="2530549"/>
                    <a:pt x="1645576" y="2530549"/>
                  </a:cubicBezTo>
                  <a:lnTo>
                    <a:pt x="182842" y="2530549"/>
                  </a:lnTo>
                  <a:cubicBezTo>
                    <a:pt x="81861" y="2530549"/>
                    <a:pt x="0" y="2448688"/>
                    <a:pt x="0" y="2347707"/>
                  </a:cubicBezTo>
                  <a:lnTo>
                    <a:pt x="0" y="182842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111787" rIns="99568" bIns="60567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b="1" i="0" kern="1200" dirty="0">
                <a:latin typeface="Avenir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b="1" i="0" kern="1200" dirty="0">
                  <a:latin typeface="Avenir"/>
                </a:rPr>
                <a:t>Amazon QuickSight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b="1" i="0" kern="1200" dirty="0">
                <a:latin typeface="Avenir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0" i="0" kern="1200" dirty="0">
                  <a:latin typeface="Avenir"/>
                </a:rPr>
                <a:t>Unified business intelligence at cloud-scale.</a:t>
              </a:r>
              <a:endParaRPr lang="en-IN" sz="1400" kern="1200" dirty="0">
                <a:latin typeface="Avenir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FCF98C-2D13-D5E5-AB07-0686145F9D6D}"/>
                </a:ext>
              </a:extLst>
            </p:cNvPr>
            <p:cNvSpPr/>
            <p:nvPr/>
          </p:nvSpPr>
          <p:spPr>
            <a:xfrm>
              <a:off x="1325307" y="1694925"/>
              <a:ext cx="691118" cy="691118"/>
            </a:xfrm>
            <a:prstGeom prst="ellipse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6EA2B3-4564-47D7-0B6D-26F710FA902A}"/>
                </a:ext>
              </a:extLst>
            </p:cNvPr>
            <p:cNvSpPr/>
            <p:nvPr/>
          </p:nvSpPr>
          <p:spPr>
            <a:xfrm>
              <a:off x="2639928" y="1573618"/>
              <a:ext cx="1828418" cy="2530549"/>
            </a:xfrm>
            <a:custGeom>
              <a:avLst/>
              <a:gdLst>
                <a:gd name="connsiteX0" fmla="*/ 0 w 1828418"/>
                <a:gd name="connsiteY0" fmla="*/ 182842 h 2530549"/>
                <a:gd name="connsiteX1" fmla="*/ 182842 w 1828418"/>
                <a:gd name="connsiteY1" fmla="*/ 0 h 2530549"/>
                <a:gd name="connsiteX2" fmla="*/ 1645576 w 1828418"/>
                <a:gd name="connsiteY2" fmla="*/ 0 h 2530549"/>
                <a:gd name="connsiteX3" fmla="*/ 1828418 w 1828418"/>
                <a:gd name="connsiteY3" fmla="*/ 182842 h 2530549"/>
                <a:gd name="connsiteX4" fmla="*/ 1828418 w 1828418"/>
                <a:gd name="connsiteY4" fmla="*/ 2347707 h 2530549"/>
                <a:gd name="connsiteX5" fmla="*/ 1645576 w 1828418"/>
                <a:gd name="connsiteY5" fmla="*/ 2530549 h 2530549"/>
                <a:gd name="connsiteX6" fmla="*/ 182842 w 1828418"/>
                <a:gd name="connsiteY6" fmla="*/ 2530549 h 2530549"/>
                <a:gd name="connsiteX7" fmla="*/ 0 w 1828418"/>
                <a:gd name="connsiteY7" fmla="*/ 2347707 h 2530549"/>
                <a:gd name="connsiteX8" fmla="*/ 0 w 1828418"/>
                <a:gd name="connsiteY8" fmla="*/ 182842 h 253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418" h="2530549">
                  <a:moveTo>
                    <a:pt x="0" y="182842"/>
                  </a:moveTo>
                  <a:cubicBezTo>
                    <a:pt x="0" y="81861"/>
                    <a:pt x="81861" y="0"/>
                    <a:pt x="182842" y="0"/>
                  </a:cubicBezTo>
                  <a:lnTo>
                    <a:pt x="1645576" y="0"/>
                  </a:lnTo>
                  <a:cubicBezTo>
                    <a:pt x="1746557" y="0"/>
                    <a:pt x="1828418" y="81861"/>
                    <a:pt x="1828418" y="182842"/>
                  </a:cubicBezTo>
                  <a:lnTo>
                    <a:pt x="1828418" y="2347707"/>
                  </a:lnTo>
                  <a:cubicBezTo>
                    <a:pt x="1828418" y="2448688"/>
                    <a:pt x="1746557" y="2530549"/>
                    <a:pt x="1645576" y="2530549"/>
                  </a:cubicBezTo>
                  <a:lnTo>
                    <a:pt x="182842" y="2530549"/>
                  </a:lnTo>
                  <a:cubicBezTo>
                    <a:pt x="81861" y="2530549"/>
                    <a:pt x="0" y="2448688"/>
                    <a:pt x="0" y="2347707"/>
                  </a:cubicBezTo>
                  <a:lnTo>
                    <a:pt x="0" y="182842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111787" rIns="99568" bIns="60567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b="1" i="0" kern="1200" dirty="0">
                <a:latin typeface="Avenir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b="1" i="0" kern="1200" dirty="0">
                  <a:latin typeface="Avenir"/>
                </a:rPr>
                <a:t>Amazon SageMaker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0" i="0" kern="1200" dirty="0">
                  <a:latin typeface="Avenir"/>
                </a:rPr>
                <a:t>Build, train, and deploy ML models with fully managed infrastructure, tools, and workflows.</a:t>
              </a:r>
              <a:endParaRPr lang="en-IN" sz="1400" kern="1200" dirty="0">
                <a:latin typeface="Avenir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FB3E30-8734-8633-FB23-B5B8B908F740}"/>
                </a:ext>
              </a:extLst>
            </p:cNvPr>
            <p:cNvSpPr/>
            <p:nvPr/>
          </p:nvSpPr>
          <p:spPr>
            <a:xfrm>
              <a:off x="3208578" y="1694925"/>
              <a:ext cx="691118" cy="691118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2807E50-624F-19E3-97B3-93E1C3F7FC67}"/>
                </a:ext>
              </a:extLst>
            </p:cNvPr>
            <p:cNvSpPr/>
            <p:nvPr/>
          </p:nvSpPr>
          <p:spPr>
            <a:xfrm>
              <a:off x="4550479" y="1573618"/>
              <a:ext cx="1828418" cy="2530549"/>
            </a:xfrm>
            <a:custGeom>
              <a:avLst/>
              <a:gdLst>
                <a:gd name="connsiteX0" fmla="*/ 0 w 1828418"/>
                <a:gd name="connsiteY0" fmla="*/ 182842 h 2530549"/>
                <a:gd name="connsiteX1" fmla="*/ 182842 w 1828418"/>
                <a:gd name="connsiteY1" fmla="*/ 0 h 2530549"/>
                <a:gd name="connsiteX2" fmla="*/ 1645576 w 1828418"/>
                <a:gd name="connsiteY2" fmla="*/ 0 h 2530549"/>
                <a:gd name="connsiteX3" fmla="*/ 1828418 w 1828418"/>
                <a:gd name="connsiteY3" fmla="*/ 182842 h 2530549"/>
                <a:gd name="connsiteX4" fmla="*/ 1828418 w 1828418"/>
                <a:gd name="connsiteY4" fmla="*/ 2347707 h 2530549"/>
                <a:gd name="connsiteX5" fmla="*/ 1645576 w 1828418"/>
                <a:gd name="connsiteY5" fmla="*/ 2530549 h 2530549"/>
                <a:gd name="connsiteX6" fmla="*/ 182842 w 1828418"/>
                <a:gd name="connsiteY6" fmla="*/ 2530549 h 2530549"/>
                <a:gd name="connsiteX7" fmla="*/ 0 w 1828418"/>
                <a:gd name="connsiteY7" fmla="*/ 2347707 h 2530549"/>
                <a:gd name="connsiteX8" fmla="*/ 0 w 1828418"/>
                <a:gd name="connsiteY8" fmla="*/ 182842 h 253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418" h="2530549">
                  <a:moveTo>
                    <a:pt x="0" y="182842"/>
                  </a:moveTo>
                  <a:cubicBezTo>
                    <a:pt x="0" y="81861"/>
                    <a:pt x="81861" y="0"/>
                    <a:pt x="182842" y="0"/>
                  </a:cubicBezTo>
                  <a:lnTo>
                    <a:pt x="1645576" y="0"/>
                  </a:lnTo>
                  <a:cubicBezTo>
                    <a:pt x="1746557" y="0"/>
                    <a:pt x="1828418" y="81861"/>
                    <a:pt x="1828418" y="182842"/>
                  </a:cubicBezTo>
                  <a:lnTo>
                    <a:pt x="1828418" y="2347707"/>
                  </a:lnTo>
                  <a:cubicBezTo>
                    <a:pt x="1828418" y="2448688"/>
                    <a:pt x="1746557" y="2530549"/>
                    <a:pt x="1645576" y="2530549"/>
                  </a:cubicBezTo>
                  <a:lnTo>
                    <a:pt x="182842" y="2530549"/>
                  </a:lnTo>
                  <a:cubicBezTo>
                    <a:pt x="81861" y="2530549"/>
                    <a:pt x="0" y="2448688"/>
                    <a:pt x="0" y="2347707"/>
                  </a:cubicBezTo>
                  <a:lnTo>
                    <a:pt x="0" y="182842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111787" rIns="99568" bIns="60567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b="1" i="0" kern="1200" dirty="0">
                <a:latin typeface="Avenir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b="1" i="0" kern="1200" dirty="0">
                  <a:latin typeface="Avenir"/>
                </a:rPr>
                <a:t>Amazon Bedrock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b="1" i="0" kern="1200" dirty="0">
                <a:latin typeface="Avenir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0" i="0" kern="1200" dirty="0">
                  <a:latin typeface="Avenir"/>
                </a:rPr>
                <a:t>Build and scale generative AI applications with foundation models. </a:t>
              </a:r>
              <a:endParaRPr lang="en-IN" sz="1400" b="1" kern="1200" dirty="0">
                <a:latin typeface="Avenir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3B480C-D06E-1C3F-C9BC-55BEA6D1218F}"/>
                </a:ext>
              </a:extLst>
            </p:cNvPr>
            <p:cNvSpPr/>
            <p:nvPr/>
          </p:nvSpPr>
          <p:spPr>
            <a:xfrm>
              <a:off x="5091850" y="1687838"/>
              <a:ext cx="691118" cy="691118"/>
            </a:xfrm>
            <a:prstGeom prst="ellipse">
              <a:avLst/>
            </a:prstGeom>
            <a:blipFill>
              <a:blip r:embed="rId5"/>
              <a:srcRect/>
              <a:stretch>
                <a:fillRect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8DD909-B554-29C7-B3D1-49EF0E702D90}"/>
                </a:ext>
              </a:extLst>
            </p:cNvPr>
            <p:cNvSpPr/>
            <p:nvPr/>
          </p:nvSpPr>
          <p:spPr>
            <a:xfrm>
              <a:off x="6406470" y="1573618"/>
              <a:ext cx="1828418" cy="2530549"/>
            </a:xfrm>
            <a:custGeom>
              <a:avLst/>
              <a:gdLst>
                <a:gd name="connsiteX0" fmla="*/ 0 w 1828418"/>
                <a:gd name="connsiteY0" fmla="*/ 182842 h 2530549"/>
                <a:gd name="connsiteX1" fmla="*/ 182842 w 1828418"/>
                <a:gd name="connsiteY1" fmla="*/ 0 h 2530549"/>
                <a:gd name="connsiteX2" fmla="*/ 1645576 w 1828418"/>
                <a:gd name="connsiteY2" fmla="*/ 0 h 2530549"/>
                <a:gd name="connsiteX3" fmla="*/ 1828418 w 1828418"/>
                <a:gd name="connsiteY3" fmla="*/ 182842 h 2530549"/>
                <a:gd name="connsiteX4" fmla="*/ 1828418 w 1828418"/>
                <a:gd name="connsiteY4" fmla="*/ 2347707 h 2530549"/>
                <a:gd name="connsiteX5" fmla="*/ 1645576 w 1828418"/>
                <a:gd name="connsiteY5" fmla="*/ 2530549 h 2530549"/>
                <a:gd name="connsiteX6" fmla="*/ 182842 w 1828418"/>
                <a:gd name="connsiteY6" fmla="*/ 2530549 h 2530549"/>
                <a:gd name="connsiteX7" fmla="*/ 0 w 1828418"/>
                <a:gd name="connsiteY7" fmla="*/ 2347707 h 2530549"/>
                <a:gd name="connsiteX8" fmla="*/ 0 w 1828418"/>
                <a:gd name="connsiteY8" fmla="*/ 182842 h 253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8418" h="2530549">
                  <a:moveTo>
                    <a:pt x="0" y="182842"/>
                  </a:moveTo>
                  <a:cubicBezTo>
                    <a:pt x="0" y="81861"/>
                    <a:pt x="81861" y="0"/>
                    <a:pt x="182842" y="0"/>
                  </a:cubicBezTo>
                  <a:lnTo>
                    <a:pt x="1645576" y="0"/>
                  </a:lnTo>
                  <a:cubicBezTo>
                    <a:pt x="1746557" y="0"/>
                    <a:pt x="1828418" y="81861"/>
                    <a:pt x="1828418" y="182842"/>
                  </a:cubicBezTo>
                  <a:lnTo>
                    <a:pt x="1828418" y="2347707"/>
                  </a:lnTo>
                  <a:cubicBezTo>
                    <a:pt x="1828418" y="2448688"/>
                    <a:pt x="1746557" y="2530549"/>
                    <a:pt x="1645576" y="2530549"/>
                  </a:cubicBezTo>
                  <a:lnTo>
                    <a:pt x="182842" y="2530549"/>
                  </a:lnTo>
                  <a:cubicBezTo>
                    <a:pt x="81861" y="2530549"/>
                    <a:pt x="0" y="2448688"/>
                    <a:pt x="0" y="2347707"/>
                  </a:cubicBezTo>
                  <a:lnTo>
                    <a:pt x="0" y="182842"/>
                  </a:lnTo>
                  <a:close/>
                </a:path>
              </a:pathLst>
            </a:cu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1111787" rIns="99568" bIns="605679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b="1" i="0" kern="1200" dirty="0">
                  <a:latin typeface="Avenir"/>
                </a:rPr>
                <a:t>Amazon Athena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b="1" i="0" kern="1200" dirty="0">
                <a:latin typeface="Avenir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0" i="0" kern="1200" dirty="0">
                  <a:latin typeface="Avenir"/>
                </a:rPr>
                <a:t>Analyze petabyte-scale data where it lives.</a:t>
              </a:r>
              <a:endParaRPr lang="en-IN" sz="1400" b="1" kern="1200" dirty="0">
                <a:latin typeface="Avenir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6DE577B-E2D4-B97D-29B3-22EC70596E31}"/>
                </a:ext>
              </a:extLst>
            </p:cNvPr>
            <p:cNvSpPr/>
            <p:nvPr/>
          </p:nvSpPr>
          <p:spPr>
            <a:xfrm>
              <a:off x="6975121" y="1694925"/>
              <a:ext cx="691118" cy="691118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493699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0B600690-BB50-866D-E3FE-61C10EE09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1B78284D-D9A0-D526-25E9-CC77D3B050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24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321EA-B3D7-0D9D-DC34-FDB0C4C956C6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What is a data lake?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A10FAE-421D-5D8E-D6DF-44F08EB2BE37}"/>
              </a:ext>
            </a:extLst>
          </p:cNvPr>
          <p:cNvSpPr txBox="1"/>
          <p:nvPr/>
        </p:nvSpPr>
        <p:spPr>
          <a:xfrm>
            <a:off x="581296" y="1363013"/>
            <a:ext cx="8368393" cy="1944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It is a centralized repository that an organization can use to store data at scale, both structured and unstructured, in its original format. 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Data lakes ingest raw data from various sources such as databases, sensors, social media, documents, and applications. 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Prior to analysis, the raw data might undergo transformations such as cleansing, normalization, aggregation, and more.</a:t>
            </a:r>
          </a:p>
        </p:txBody>
      </p:sp>
    </p:spTree>
    <p:extLst>
      <p:ext uri="{BB962C8B-B14F-4D97-AF65-F5344CB8AC3E}">
        <p14:creationId xmlns:p14="http://schemas.microsoft.com/office/powerpoint/2010/main" val="4135983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F90FBC2-96FF-D7E1-78A5-0C13CB7C2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7B3CB072-F3D4-77C3-AFB9-064FC4FB93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25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C6521-1A41-4BD8-B5FC-44916F5317AC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 Benefits of data lakes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44E86B3-93D1-6478-AAB5-0E542A0318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045089"/>
              </p:ext>
            </p:extLst>
          </p:nvPr>
        </p:nvGraphicFramePr>
        <p:xfrm>
          <a:off x="41823" y="1446527"/>
          <a:ext cx="8145247" cy="2744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4020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3516E8F-1E30-A007-A6D2-DB456A02C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36BB19EB-8BE5-163B-CB0E-F035B68282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26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18142-D05E-9C67-C880-39918212EE8F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Data lake functions</a:t>
            </a:r>
          </a:p>
        </p:txBody>
      </p:sp>
      <p:pic>
        <p:nvPicPr>
          <p:cNvPr id="4" name="Picture 2" descr="See the numbered markers for a description of this diagram.">
            <a:extLst>
              <a:ext uri="{FF2B5EF4-FFF2-40B4-BE49-F238E27FC236}">
                <a16:creationId xmlns:a16="http://schemas.microsoft.com/office/drawing/2014/main" id="{70CBF0E6-4DDD-0A7B-4437-2E08DF1E3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596" y="1637907"/>
            <a:ext cx="5545723" cy="298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93CFE-CA9D-B92D-4707-622585F05018}"/>
              </a:ext>
            </a:extLst>
          </p:cNvPr>
          <p:cNvSpPr txBox="1"/>
          <p:nvPr/>
        </p:nvSpPr>
        <p:spPr>
          <a:xfrm>
            <a:off x="7745954" y="4676856"/>
            <a:ext cx="1607369" cy="21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venir"/>
              </a:rPr>
              <a:t>Credit: Amazon Web Services</a:t>
            </a:r>
            <a:endParaRPr lang="en-IN" sz="800" dirty="0"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004122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61DF0435-9278-9440-A8DF-2F486934B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5471196F-80A6-8494-A13B-FF70D6AB32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27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36724-C3DC-FD90-837F-518A02C444D8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Basic data lake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588C0-DE21-0545-5A78-DCF8E737CAA8}"/>
              </a:ext>
            </a:extLst>
          </p:cNvPr>
          <p:cNvSpPr txBox="1"/>
          <p:nvPr/>
        </p:nvSpPr>
        <p:spPr>
          <a:xfrm>
            <a:off x="7745954" y="4676856"/>
            <a:ext cx="1607369" cy="21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venir"/>
              </a:rPr>
              <a:t>Credit: Amazon Web Services</a:t>
            </a:r>
            <a:endParaRPr lang="en-IN" sz="800" dirty="0">
              <a:latin typeface="Aveni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74CD6B-61CA-8764-5BE9-9E733F4E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2" y="1451691"/>
            <a:ext cx="7688275" cy="295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55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A2AD0E98-CD23-0FCB-76D8-74177199D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56B6B958-E029-A600-2402-2EAF9E76D4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28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5BB293-6672-0215-19DB-F008F0993E75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AWS Analytics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A99F8-A581-2750-9647-6AE2574A3BB1}"/>
              </a:ext>
            </a:extLst>
          </p:cNvPr>
          <p:cNvSpPr txBox="1"/>
          <p:nvPr/>
        </p:nvSpPr>
        <p:spPr>
          <a:xfrm>
            <a:off x="7541557" y="4730646"/>
            <a:ext cx="1607369" cy="21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venir"/>
              </a:rPr>
              <a:t>Credit: Amazon Web Services</a:t>
            </a:r>
            <a:endParaRPr lang="en-IN" sz="800" dirty="0">
              <a:latin typeface="Avenir"/>
            </a:endParaRPr>
          </a:p>
        </p:txBody>
      </p:sp>
      <p:pic>
        <p:nvPicPr>
          <p:cNvPr id="4" name="Picture 2" descr="Analytics pipeline with data sources, ingestion, data stores, catalog and processing, search and analytics, visualization.">
            <a:extLst>
              <a:ext uri="{FF2B5EF4-FFF2-40B4-BE49-F238E27FC236}">
                <a16:creationId xmlns:a16="http://schemas.microsoft.com/office/drawing/2014/main" id="{83A9E150-2712-24CD-DE90-BEFCC0CF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06673"/>
            <a:ext cx="7315200" cy="35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29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4E79ED17-7037-376E-A11C-F14571730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10462F2A-0F25-4D13-47CA-652E7D2EFC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29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D1793-5179-A1F8-7845-030BF0B0C717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Zero-ETL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11A92-266C-0BD5-6D2F-48AD98332132}"/>
              </a:ext>
            </a:extLst>
          </p:cNvPr>
          <p:cNvSpPr txBox="1"/>
          <p:nvPr/>
        </p:nvSpPr>
        <p:spPr>
          <a:xfrm>
            <a:off x="7541557" y="4730646"/>
            <a:ext cx="1607369" cy="21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venir"/>
              </a:rPr>
              <a:t>Credit: Amazon Web Services</a:t>
            </a:r>
            <a:endParaRPr lang="en-IN" sz="800" dirty="0">
              <a:latin typeface="Aveni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FE9D62-88DD-FE2D-3F97-EADF7624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08" y="1157190"/>
            <a:ext cx="5773783" cy="362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4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560116" y="1442183"/>
            <a:ext cx="54768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 Last Class, we covered….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06;p27">
            <a:extLst>
              <a:ext uri="{FF2B5EF4-FFF2-40B4-BE49-F238E27FC236}">
                <a16:creationId xmlns:a16="http://schemas.microsoft.com/office/drawing/2014/main" id="{910B5331-E84B-38EE-4AE4-8C9DBB7AB895}"/>
              </a:ext>
            </a:extLst>
          </p:cNvPr>
          <p:cNvSpPr txBox="1"/>
          <p:nvPr/>
        </p:nvSpPr>
        <p:spPr>
          <a:xfrm>
            <a:off x="1139918" y="2306979"/>
            <a:ext cx="6489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DML Commands </a:t>
            </a:r>
            <a:endParaRPr sz="20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07;p27">
            <a:extLst>
              <a:ext uri="{FF2B5EF4-FFF2-40B4-BE49-F238E27FC236}">
                <a16:creationId xmlns:a16="http://schemas.microsoft.com/office/drawing/2014/main" id="{CCB1C963-C449-CD3C-F961-77F0C02C627B}"/>
              </a:ext>
            </a:extLst>
          </p:cNvPr>
          <p:cNvSpPr txBox="1"/>
          <p:nvPr/>
        </p:nvSpPr>
        <p:spPr>
          <a:xfrm>
            <a:off x="1139918" y="2800062"/>
            <a:ext cx="7393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Analysing and Vacuuming Tables</a:t>
            </a:r>
            <a:endParaRPr sz="20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08;p27">
            <a:extLst>
              <a:ext uri="{FF2B5EF4-FFF2-40B4-BE49-F238E27FC236}">
                <a16:creationId xmlns:a16="http://schemas.microsoft.com/office/drawing/2014/main" id="{FF713E46-E8D0-72BA-9AC9-208498A29D51}"/>
              </a:ext>
            </a:extLst>
          </p:cNvPr>
          <p:cNvSpPr txBox="1"/>
          <p:nvPr/>
        </p:nvSpPr>
        <p:spPr>
          <a:xfrm>
            <a:off x="1139918" y="3699872"/>
            <a:ext cx="7001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Create UDFs</a:t>
            </a:r>
            <a:endParaRPr sz="20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09;p27">
            <a:extLst>
              <a:ext uri="{FF2B5EF4-FFF2-40B4-BE49-F238E27FC236}">
                <a16:creationId xmlns:a16="http://schemas.microsoft.com/office/drawing/2014/main" id="{84F03746-672E-3018-5B8A-E9632005BEAA}"/>
              </a:ext>
            </a:extLst>
          </p:cNvPr>
          <p:cNvSpPr txBox="1"/>
          <p:nvPr/>
        </p:nvSpPr>
        <p:spPr>
          <a:xfrm>
            <a:off x="1139918" y="3250477"/>
            <a:ext cx="7393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IN" sz="2000" dirty="0">
                <a:solidFill>
                  <a:schemeClr val="bg1"/>
                </a:solidFill>
                <a:latin typeface="Avenir"/>
                <a:sym typeface="Avenir"/>
              </a:rPr>
              <a:t>Automating CTAS Table Analysis</a:t>
            </a:r>
            <a:endParaRPr sz="2000" dirty="0">
              <a:solidFill>
                <a:schemeClr val="bg1"/>
              </a:solidFill>
              <a:latin typeface="Avenir"/>
              <a:sym typeface="Avenir"/>
            </a:endParaRPr>
          </a:p>
        </p:txBody>
      </p:sp>
      <p:sp>
        <p:nvSpPr>
          <p:cNvPr id="6" name="Google Shape;311;p27">
            <a:extLst>
              <a:ext uri="{FF2B5EF4-FFF2-40B4-BE49-F238E27FC236}">
                <a16:creationId xmlns:a16="http://schemas.microsoft.com/office/drawing/2014/main" id="{66A62688-553F-B230-D509-B0629C0ECFA4}"/>
              </a:ext>
            </a:extLst>
          </p:cNvPr>
          <p:cNvSpPr txBox="1"/>
          <p:nvPr/>
        </p:nvSpPr>
        <p:spPr>
          <a:xfrm>
            <a:off x="560116" y="225962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12;p27">
            <a:extLst>
              <a:ext uri="{FF2B5EF4-FFF2-40B4-BE49-F238E27FC236}">
                <a16:creationId xmlns:a16="http://schemas.microsoft.com/office/drawing/2014/main" id="{C59EE4D3-04DC-F31E-9526-A4D15F1DBD8A}"/>
              </a:ext>
            </a:extLst>
          </p:cNvPr>
          <p:cNvSpPr txBox="1"/>
          <p:nvPr/>
        </p:nvSpPr>
        <p:spPr>
          <a:xfrm>
            <a:off x="560116" y="273654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13;p27">
            <a:extLst>
              <a:ext uri="{FF2B5EF4-FFF2-40B4-BE49-F238E27FC236}">
                <a16:creationId xmlns:a16="http://schemas.microsoft.com/office/drawing/2014/main" id="{99B66959-6F79-FFBB-B856-1693C6886A62}"/>
              </a:ext>
            </a:extLst>
          </p:cNvPr>
          <p:cNvSpPr txBox="1"/>
          <p:nvPr/>
        </p:nvSpPr>
        <p:spPr>
          <a:xfrm>
            <a:off x="560116" y="319147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14;p27">
            <a:extLst>
              <a:ext uri="{FF2B5EF4-FFF2-40B4-BE49-F238E27FC236}">
                <a16:creationId xmlns:a16="http://schemas.microsoft.com/office/drawing/2014/main" id="{158CC043-4C74-19C0-D7F7-849C30055D22}"/>
              </a:ext>
            </a:extLst>
          </p:cNvPr>
          <p:cNvSpPr txBox="1"/>
          <p:nvPr/>
        </p:nvSpPr>
        <p:spPr>
          <a:xfrm>
            <a:off x="560116" y="365696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DB8F4765-24BB-84E6-9F80-E1ACE589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80749410-8986-04C4-6871-5B7F92527D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30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C11B6-0D1F-B6E7-36B0-77A19F3B9608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Pillars of a modern data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EDAA70-CCA9-D8F1-34EA-0A426F781B3E}"/>
              </a:ext>
            </a:extLst>
          </p:cNvPr>
          <p:cNvSpPr txBox="1"/>
          <p:nvPr/>
        </p:nvSpPr>
        <p:spPr>
          <a:xfrm>
            <a:off x="7541557" y="4730646"/>
            <a:ext cx="1607369" cy="21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venir"/>
              </a:rPr>
              <a:t>Credit: Amazon Web Services</a:t>
            </a:r>
            <a:endParaRPr lang="en-IN" sz="800" dirty="0">
              <a:latin typeface="Avenir"/>
            </a:endParaRPr>
          </a:p>
        </p:txBody>
      </p:sp>
      <p:pic>
        <p:nvPicPr>
          <p:cNvPr id="4" name="Picture 2" descr="For usability text see description in the preceding paragraph.">
            <a:extLst>
              <a:ext uri="{FF2B5EF4-FFF2-40B4-BE49-F238E27FC236}">
                <a16:creationId xmlns:a16="http://schemas.microsoft.com/office/drawing/2014/main" id="{6BC26D25-EC33-FC61-FBCE-00A1BF4FA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69" y="1409341"/>
            <a:ext cx="6559525" cy="284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724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EC05EB7A-3AE9-6FE5-58D3-DF69315C3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CFCC5699-23FC-ECB2-7E99-DBA69B99B6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31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D0F30B-BAAC-B0F6-6851-C8DB71F40FE0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AWS services for scalable data lakes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A69E1-430B-6836-237B-3FE49E83632D}"/>
              </a:ext>
            </a:extLst>
          </p:cNvPr>
          <p:cNvSpPr txBox="1"/>
          <p:nvPr/>
        </p:nvSpPr>
        <p:spPr>
          <a:xfrm>
            <a:off x="7541557" y="4730646"/>
            <a:ext cx="1607369" cy="21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venir"/>
              </a:rPr>
              <a:t>Credit: Amazon Web Services</a:t>
            </a:r>
            <a:endParaRPr lang="en-IN" sz="800" dirty="0">
              <a:latin typeface="Avenir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A1D5FA4-CC7A-39C1-A490-CB54DFADF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75" y="1979180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72F63D4-1BAB-E7FC-5A2E-967402D06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7397676"/>
              </p:ext>
            </p:extLst>
          </p:nvPr>
        </p:nvGraphicFramePr>
        <p:xfrm>
          <a:off x="1665314" y="2105670"/>
          <a:ext cx="5773784" cy="1568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502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AAC8BF3A-2AFD-D559-07F2-4AA56115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E79425BA-55F2-D874-C7A7-77D41CC8AA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32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77EAB-E1D7-9236-5035-4C57DFAA3080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AWS services for purpose-built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D8962-3BEE-4087-63FD-E9CB8F3EAC8C}"/>
              </a:ext>
            </a:extLst>
          </p:cNvPr>
          <p:cNvSpPr txBox="1"/>
          <p:nvPr/>
        </p:nvSpPr>
        <p:spPr>
          <a:xfrm>
            <a:off x="7541557" y="4730646"/>
            <a:ext cx="1607369" cy="21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venir"/>
              </a:rPr>
              <a:t>Credit: Amazon Web Services</a:t>
            </a:r>
            <a:endParaRPr lang="en-IN" sz="800" dirty="0">
              <a:latin typeface="Avenir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75B84D-A726-96E0-A76F-B6AB780871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188295"/>
              </p:ext>
            </p:extLst>
          </p:nvPr>
        </p:nvGraphicFramePr>
        <p:xfrm>
          <a:off x="1429021" y="1704033"/>
          <a:ext cx="6929671" cy="258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AB75BA3F-7269-173C-6D30-5681885A5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6" y="2150683"/>
            <a:ext cx="1704975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322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FA70BAEF-B416-14BE-A384-AE7251F97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55070796-FBA9-4E5A-1964-93B4B20A81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33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A7C43-9ABB-1F53-9A4E-BC12068F59D0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AWS services for unified data access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3C205-3896-2629-AFB6-EB4158D174EC}"/>
              </a:ext>
            </a:extLst>
          </p:cNvPr>
          <p:cNvSpPr txBox="1"/>
          <p:nvPr/>
        </p:nvSpPr>
        <p:spPr>
          <a:xfrm>
            <a:off x="7541557" y="4730646"/>
            <a:ext cx="1607369" cy="21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venir"/>
              </a:rPr>
              <a:t>Credit: Amazon Web Services</a:t>
            </a:r>
            <a:endParaRPr lang="en-IN" sz="800" dirty="0">
              <a:latin typeface="Avenir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529ECF1-1B5E-105C-0E05-6A5211E0D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95" y="1967467"/>
            <a:ext cx="170497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49B6625-EC6D-0D21-81AA-30B7BA848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1024381"/>
              </p:ext>
            </p:extLst>
          </p:nvPr>
        </p:nvGraphicFramePr>
        <p:xfrm>
          <a:off x="1433783" y="2269608"/>
          <a:ext cx="5945964" cy="1100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19707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0D6ED12A-D42B-C314-66BA-25F453B2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321AB6E7-719B-7D51-3F47-036B7638C7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34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2EA0F-7769-53E6-8302-329D5CBF3ED8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AWS services for unified governance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97BEAE-7395-513C-1E12-EE430EF8A1BF}"/>
              </a:ext>
            </a:extLst>
          </p:cNvPr>
          <p:cNvSpPr txBox="1"/>
          <p:nvPr/>
        </p:nvSpPr>
        <p:spPr>
          <a:xfrm>
            <a:off x="7541557" y="4730646"/>
            <a:ext cx="1607369" cy="21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venir"/>
              </a:rPr>
              <a:t>Credit: Amazon Web Services</a:t>
            </a:r>
            <a:endParaRPr lang="en-IN" sz="800" dirty="0">
              <a:latin typeface="Avenir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C2BE24B-803F-3BD4-C6F9-DE059EA21C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081157"/>
              </p:ext>
            </p:extLst>
          </p:nvPr>
        </p:nvGraphicFramePr>
        <p:xfrm>
          <a:off x="1433783" y="2269608"/>
          <a:ext cx="5945964" cy="1100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2">
            <a:extLst>
              <a:ext uri="{FF2B5EF4-FFF2-40B4-BE49-F238E27FC236}">
                <a16:creationId xmlns:a16="http://schemas.microsoft.com/office/drawing/2014/main" id="{2290927F-4DA6-48C3-AFAB-337572E4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16" y="1967466"/>
            <a:ext cx="1695450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467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2E5F1064-F7DF-7BF2-EA8B-37090CDC0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C8B41FFF-1C94-127E-01D0-3B11EE1B63E5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7A7E5E08-2EEC-FF48-1679-3C779592B248}"/>
              </a:ext>
            </a:extLst>
          </p:cNvPr>
          <p:cNvSpPr txBox="1"/>
          <p:nvPr/>
        </p:nvSpPr>
        <p:spPr>
          <a:xfrm>
            <a:off x="4423411" y="776575"/>
            <a:ext cx="4640580" cy="306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AWS service is primarily used for real-time streaming data analytics?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Redshift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Kinesis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Glue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5AE8D8CE-3FBA-B1F0-4101-3D12AB5AC2E0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35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49514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B36592FF-943F-AE3A-EB8A-A9945263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5E01FDAE-B5E1-AE9A-4F78-D85F7B150308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98CDFA6E-FDF6-2774-C24D-D6E5A98270A0}"/>
              </a:ext>
            </a:extLst>
          </p:cNvPr>
          <p:cNvSpPr txBox="1"/>
          <p:nvPr/>
        </p:nvSpPr>
        <p:spPr>
          <a:xfrm>
            <a:off x="4423411" y="776575"/>
            <a:ext cx="4640580" cy="306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AWS service is primarily used for real-time streaming data analytics?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Redshift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Amazon Kinesis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Glue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217B0674-54B9-4197-E055-4D26FABFFF11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36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92540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1A720FA-7124-BFC1-8E4C-774207087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9F8A9B86-DACE-7133-4249-3CB5F107B03A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FEB4FCD7-BB53-68EF-2ABB-A43F454F60F6}"/>
              </a:ext>
            </a:extLst>
          </p:cNvPr>
          <p:cNvSpPr txBox="1"/>
          <p:nvPr/>
        </p:nvSpPr>
        <p:spPr>
          <a:xfrm>
            <a:off x="4423411" y="776575"/>
            <a:ext cx="464058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 AWS, which service can be used to transform and prepare data for analytics, providing a serverless ETL (Extract, Transform, Load) solution?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RDS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Glue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Athena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QuickSight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CACCE9BA-84A1-523C-992C-E4D5C88CB66C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37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641991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FE3C3F3F-E4A0-24CD-DB4B-B0A12203C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5661C6FC-7838-08CC-9459-45D80B4678E6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B9D30FF9-45F1-96CE-56AB-0832DAC3D73D}"/>
              </a:ext>
            </a:extLst>
          </p:cNvPr>
          <p:cNvSpPr txBox="1"/>
          <p:nvPr/>
        </p:nvSpPr>
        <p:spPr>
          <a:xfrm>
            <a:off x="4423411" y="776575"/>
            <a:ext cx="464058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 AWS, which service can be used to transform and prepare data for analytics, providing a serverless ETL (Extract, Transform, Load) solution?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RDS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AWS Glue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Athena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QuickSight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04A3F870-3B98-72C0-87FB-32011D9F72F5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38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116816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428922A6-570F-970E-4327-38197103D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7063643E-4ED0-AB79-80CC-DBF54EAF6D9E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888F05B1-3C28-EB6E-F4D3-50859D271668}"/>
              </a:ext>
            </a:extLst>
          </p:cNvPr>
          <p:cNvSpPr txBox="1"/>
          <p:nvPr/>
        </p:nvSpPr>
        <p:spPr>
          <a:xfrm>
            <a:off x="4423411" y="776575"/>
            <a:ext cx="464058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Which AWS service is best suited for running SQL queries directly on data stored in Amazon S3 without needing to load the data into a database?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Athena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Redshift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EMR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Glue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13F2520A-7682-BF3E-F748-983493F041A4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39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9848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body" idx="1"/>
          </p:nvPr>
        </p:nvSpPr>
        <p:spPr>
          <a:xfrm>
            <a:off x="4944621" y="3485363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Practice in teams of 4 students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Industry expert mentoring to learn better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personalised feedback for improvements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4572000" y="939739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+mn-lt"/>
                <a:ea typeface="Avenir"/>
                <a:cs typeface="Avenir"/>
                <a:sym typeface="Avenir"/>
              </a:rPr>
              <a:t>Poll 1(Answer)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4572000" y="1658138"/>
            <a:ext cx="396462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+mn-lt"/>
                <a:ea typeface="Avenir"/>
                <a:cs typeface="Avenir"/>
                <a:sym typeface="Avenir"/>
              </a:rPr>
              <a:t>Which of these are categorical variables?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+mn-lt"/>
                <a:ea typeface="Avenir"/>
                <a:cs typeface="Avenir"/>
                <a:sym typeface="Avenir"/>
              </a:rPr>
              <a:t>Temperature of an engine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600" b="1" i="0" u="none" strike="noStrike" cap="none" dirty="0">
                <a:solidFill>
                  <a:srgbClr val="FF0000"/>
                </a:solidFill>
                <a:latin typeface="+mn-lt"/>
                <a:ea typeface="Avenir"/>
                <a:cs typeface="Avenir"/>
                <a:sym typeface="Avenir"/>
              </a:rPr>
              <a:t>Make of car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1" i="0" u="none" strike="noStrike" cap="none" dirty="0">
              <a:solidFill>
                <a:srgbClr val="FF0000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+mn-lt"/>
                <a:ea typeface="Avenir"/>
                <a:cs typeface="Avenir"/>
                <a:sym typeface="Avenir"/>
              </a:rPr>
              <a:t>Mileage of a car</a:t>
            </a:r>
            <a:endParaRPr dirty="0">
              <a:latin typeface="+mn-lt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600" b="1" i="0" u="none" strike="noStrike" cap="none" dirty="0">
                <a:solidFill>
                  <a:srgbClr val="FF0000"/>
                </a:solidFill>
                <a:latin typeface="+mn-lt"/>
                <a:ea typeface="Avenir"/>
                <a:cs typeface="Avenir"/>
                <a:sym typeface="Avenir"/>
              </a:rPr>
              <a:t>Rating given by a customer for an Uber ride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7D82B93E-FE47-7ECD-0867-956AD18B7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2F03CF0A-D926-DC27-5E5B-5A62672C44E6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F0ED161F-CC2D-8CC0-4FB0-DFF21A8DF03C}"/>
              </a:ext>
            </a:extLst>
          </p:cNvPr>
          <p:cNvSpPr txBox="1"/>
          <p:nvPr/>
        </p:nvSpPr>
        <p:spPr>
          <a:xfrm>
            <a:off x="4423411" y="776575"/>
            <a:ext cx="464058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Which AWS service is best suited for running SQL queries directly on data stored in Amazon S3 without needing to load the data into a database?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Amazon Athena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Redshift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EMR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Glue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A643AF42-C6E2-4A19-A2E4-7CA0659C4B1A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40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34166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4CB82A5D-E725-EA9C-F258-1F024B7CF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7A4EF93C-207F-94E9-2CDE-90FD16079E24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33DBCCA8-9717-9730-5BC9-B02C815F1D82}"/>
              </a:ext>
            </a:extLst>
          </p:cNvPr>
          <p:cNvSpPr txBox="1"/>
          <p:nvPr/>
        </p:nvSpPr>
        <p:spPr>
          <a:xfrm>
            <a:off x="4423411" y="776575"/>
            <a:ext cx="464058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AWS service helps you visualize data and create interactive dashboards with ease for business intelligence purposes?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QuickSight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Glue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ElasticSearch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AD0DA448-3172-5AD2-A05F-26E6CD682EE5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41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207054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8065DF7F-A1A5-8D43-FB7E-C1A86CFC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AB450D83-A4E5-8BAB-1E7B-DEF7E12ADE67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9D0CDBC5-B86F-FA98-7A70-379AAC6E8104}"/>
              </a:ext>
            </a:extLst>
          </p:cNvPr>
          <p:cNvSpPr txBox="1"/>
          <p:nvPr/>
        </p:nvSpPr>
        <p:spPr>
          <a:xfrm>
            <a:off x="4423411" y="776575"/>
            <a:ext cx="464058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AWS service helps you visualize data and create interactive dashboards with ease for business intelligence purposes?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Amazon QuickSight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AWS Glue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ElasticSearch</a:t>
            </a:r>
            <a:endParaRPr lang="en-US" sz="2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23FF580C-FB3A-5F9C-A02F-D9B34BAD8205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42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735607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/>
        </p:nvSpPr>
        <p:spPr>
          <a:xfrm>
            <a:off x="626104" y="1204040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KEY TAKEAWAY</a:t>
            </a:r>
            <a:endParaRPr sz="28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ABEA35E2-1C24-041A-C745-1A81C1E606E5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43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307;p27">
            <a:extLst>
              <a:ext uri="{FF2B5EF4-FFF2-40B4-BE49-F238E27FC236}">
                <a16:creationId xmlns:a16="http://schemas.microsoft.com/office/drawing/2014/main" id="{5D02CABE-0301-3BD2-7B45-6E5F15F39BE9}"/>
              </a:ext>
            </a:extLst>
          </p:cNvPr>
          <p:cNvSpPr txBox="1"/>
          <p:nvPr/>
        </p:nvSpPr>
        <p:spPr>
          <a:xfrm>
            <a:off x="1071338" y="2714998"/>
            <a:ext cx="739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392;p36">
            <a:extLst>
              <a:ext uri="{FF2B5EF4-FFF2-40B4-BE49-F238E27FC236}">
                <a16:creationId xmlns:a16="http://schemas.microsoft.com/office/drawing/2014/main" id="{2BFE6855-6675-B763-E839-ADC57DB53756}"/>
              </a:ext>
            </a:extLst>
          </p:cNvPr>
          <p:cNvSpPr txBox="1"/>
          <p:nvPr/>
        </p:nvSpPr>
        <p:spPr>
          <a:xfrm>
            <a:off x="1495312" y="2235325"/>
            <a:ext cx="7511527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Avenir"/>
              </a:rPr>
              <a:t>Data Analytics involves examining and interpreting data to uncover patterns, trends, and insights that inform decision-making. </a:t>
            </a:r>
          </a:p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Avenir"/>
              </a:rPr>
              <a:t>It leverages statistical methods, algorithms, and tools to extract actionable knowledge from raw data.</a:t>
            </a:r>
          </a:p>
        </p:txBody>
      </p:sp>
      <p:sp>
        <p:nvSpPr>
          <p:cNvPr id="12" name="Google Shape;394;p36">
            <a:extLst>
              <a:ext uri="{FF2B5EF4-FFF2-40B4-BE49-F238E27FC236}">
                <a16:creationId xmlns:a16="http://schemas.microsoft.com/office/drawing/2014/main" id="{196B5133-2C5D-4A38-964B-0A584CD0E0FE}"/>
              </a:ext>
            </a:extLst>
          </p:cNvPr>
          <p:cNvSpPr txBox="1"/>
          <p:nvPr/>
        </p:nvSpPr>
        <p:spPr>
          <a:xfrm>
            <a:off x="774359" y="264913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698856" y="1018566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NEXT CLASS</a:t>
            </a:r>
            <a:endParaRPr sz="14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56DA5E31-A816-7E39-3E6B-922844983F56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44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392;p36">
            <a:extLst>
              <a:ext uri="{FF2B5EF4-FFF2-40B4-BE49-F238E27FC236}">
                <a16:creationId xmlns:a16="http://schemas.microsoft.com/office/drawing/2014/main" id="{223EB825-E4CF-9578-ECB6-AB0730BE7090}"/>
              </a:ext>
            </a:extLst>
          </p:cNvPr>
          <p:cNvSpPr txBox="1"/>
          <p:nvPr/>
        </p:nvSpPr>
        <p:spPr>
          <a:xfrm>
            <a:off x="1287218" y="1748826"/>
            <a:ext cx="62108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Introduction to Amazon Redshift security and compliance</a:t>
            </a:r>
            <a:endParaRPr lang="en-IN" sz="2000" b="0" i="0" u="none" strike="noStrike" cap="none" dirty="0">
              <a:solidFill>
                <a:schemeClr val="tx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3;p36">
            <a:extLst>
              <a:ext uri="{FF2B5EF4-FFF2-40B4-BE49-F238E27FC236}">
                <a16:creationId xmlns:a16="http://schemas.microsoft.com/office/drawing/2014/main" id="{F4E570D0-20A4-9BFE-7A99-66501F3DE543}"/>
              </a:ext>
            </a:extLst>
          </p:cNvPr>
          <p:cNvSpPr txBox="1"/>
          <p:nvPr/>
        </p:nvSpPr>
        <p:spPr>
          <a:xfrm>
            <a:off x="1287218" y="2212342"/>
            <a:ext cx="589136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Authentication with Amazon Redshift</a:t>
            </a:r>
          </a:p>
        </p:txBody>
      </p:sp>
      <p:sp>
        <p:nvSpPr>
          <p:cNvPr id="5" name="Google Shape;394;p36">
            <a:extLst>
              <a:ext uri="{FF2B5EF4-FFF2-40B4-BE49-F238E27FC236}">
                <a16:creationId xmlns:a16="http://schemas.microsoft.com/office/drawing/2014/main" id="{AC533A86-A2C0-A3D9-4E99-A642E6ED13CD}"/>
              </a:ext>
            </a:extLst>
          </p:cNvPr>
          <p:cNvSpPr txBox="1"/>
          <p:nvPr/>
        </p:nvSpPr>
        <p:spPr>
          <a:xfrm>
            <a:off x="720372" y="167188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5;p36">
            <a:extLst>
              <a:ext uri="{FF2B5EF4-FFF2-40B4-BE49-F238E27FC236}">
                <a16:creationId xmlns:a16="http://schemas.microsoft.com/office/drawing/2014/main" id="{976D8583-7BD3-2930-0441-8ED77AFACD6D}"/>
              </a:ext>
            </a:extLst>
          </p:cNvPr>
          <p:cNvSpPr txBox="1"/>
          <p:nvPr/>
        </p:nvSpPr>
        <p:spPr>
          <a:xfrm>
            <a:off x="720372" y="213233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93;p36">
            <a:extLst>
              <a:ext uri="{FF2B5EF4-FFF2-40B4-BE49-F238E27FC236}">
                <a16:creationId xmlns:a16="http://schemas.microsoft.com/office/drawing/2014/main" id="{6431E9F6-F54A-6136-1B91-7075F7401872}"/>
              </a:ext>
            </a:extLst>
          </p:cNvPr>
          <p:cNvSpPr txBox="1"/>
          <p:nvPr/>
        </p:nvSpPr>
        <p:spPr>
          <a:xfrm>
            <a:off x="1287217" y="2736073"/>
            <a:ext cx="665209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Access control with Amazon Redshift</a:t>
            </a:r>
          </a:p>
        </p:txBody>
      </p:sp>
      <p:sp>
        <p:nvSpPr>
          <p:cNvPr id="8" name="Google Shape;395;p36">
            <a:extLst>
              <a:ext uri="{FF2B5EF4-FFF2-40B4-BE49-F238E27FC236}">
                <a16:creationId xmlns:a16="http://schemas.microsoft.com/office/drawing/2014/main" id="{3F1D5253-4D4F-4E6C-5A92-4E89CC876CC1}"/>
              </a:ext>
            </a:extLst>
          </p:cNvPr>
          <p:cNvSpPr txBox="1"/>
          <p:nvPr/>
        </p:nvSpPr>
        <p:spPr>
          <a:xfrm>
            <a:off x="720372" y="265606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" name="Google Shape;393;p36">
            <a:extLst>
              <a:ext uri="{FF2B5EF4-FFF2-40B4-BE49-F238E27FC236}">
                <a16:creationId xmlns:a16="http://schemas.microsoft.com/office/drawing/2014/main" id="{4C23941F-961D-F84B-66EB-16874A745D9A}"/>
              </a:ext>
            </a:extLst>
          </p:cNvPr>
          <p:cNvSpPr txBox="1"/>
          <p:nvPr/>
        </p:nvSpPr>
        <p:spPr>
          <a:xfrm>
            <a:off x="1287217" y="3271234"/>
            <a:ext cx="665209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Data encryption with Amazon Redshift </a:t>
            </a:r>
          </a:p>
        </p:txBody>
      </p:sp>
      <p:sp>
        <p:nvSpPr>
          <p:cNvPr id="17" name="Google Shape;395;p36">
            <a:extLst>
              <a:ext uri="{FF2B5EF4-FFF2-40B4-BE49-F238E27FC236}">
                <a16:creationId xmlns:a16="http://schemas.microsoft.com/office/drawing/2014/main" id="{C4D914DA-BFFD-4467-9C1E-3F98B5A285D3}"/>
              </a:ext>
            </a:extLst>
          </p:cNvPr>
          <p:cNvSpPr txBox="1"/>
          <p:nvPr/>
        </p:nvSpPr>
        <p:spPr>
          <a:xfrm>
            <a:off x="720372" y="319122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393;p36">
            <a:extLst>
              <a:ext uri="{FF2B5EF4-FFF2-40B4-BE49-F238E27FC236}">
                <a16:creationId xmlns:a16="http://schemas.microsoft.com/office/drawing/2014/main" id="{CEC4B755-09BA-D7AC-DA95-FD450032B425}"/>
              </a:ext>
            </a:extLst>
          </p:cNvPr>
          <p:cNvSpPr txBox="1"/>
          <p:nvPr/>
        </p:nvSpPr>
        <p:spPr>
          <a:xfrm>
            <a:off x="1287217" y="3810491"/>
            <a:ext cx="665209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Disaster recovery</a:t>
            </a:r>
          </a:p>
        </p:txBody>
      </p:sp>
      <p:sp>
        <p:nvSpPr>
          <p:cNvPr id="19" name="Google Shape;395;p36">
            <a:extLst>
              <a:ext uri="{FF2B5EF4-FFF2-40B4-BE49-F238E27FC236}">
                <a16:creationId xmlns:a16="http://schemas.microsoft.com/office/drawing/2014/main" id="{5FB830B1-10C8-4F94-3110-1EDBEB4F8BD2}"/>
              </a:ext>
            </a:extLst>
          </p:cNvPr>
          <p:cNvSpPr txBox="1"/>
          <p:nvPr/>
        </p:nvSpPr>
        <p:spPr>
          <a:xfrm>
            <a:off x="720372" y="373048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Google Shape;393;p36">
            <a:extLst>
              <a:ext uri="{FF2B5EF4-FFF2-40B4-BE49-F238E27FC236}">
                <a16:creationId xmlns:a16="http://schemas.microsoft.com/office/drawing/2014/main" id="{5A7409D2-095E-5C31-BA65-A9E07F4572C4}"/>
              </a:ext>
            </a:extLst>
          </p:cNvPr>
          <p:cNvSpPr txBox="1"/>
          <p:nvPr/>
        </p:nvSpPr>
        <p:spPr>
          <a:xfrm>
            <a:off x="1287217" y="4311362"/>
            <a:ext cx="665209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Backing up and restoring Amazon Redshift provisioned</a:t>
            </a:r>
          </a:p>
        </p:txBody>
      </p:sp>
      <p:sp>
        <p:nvSpPr>
          <p:cNvPr id="21" name="Google Shape;395;p36">
            <a:extLst>
              <a:ext uri="{FF2B5EF4-FFF2-40B4-BE49-F238E27FC236}">
                <a16:creationId xmlns:a16="http://schemas.microsoft.com/office/drawing/2014/main" id="{ACB17710-DD38-6D90-4065-CF7297C9A1E6}"/>
              </a:ext>
            </a:extLst>
          </p:cNvPr>
          <p:cNvSpPr txBox="1"/>
          <p:nvPr/>
        </p:nvSpPr>
        <p:spPr>
          <a:xfrm>
            <a:off x="720372" y="423135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116" y="110158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rial" panose="020B0604020202020204" pitchFamily="34" charset="0"/>
                <a:sym typeface="Avenir"/>
              </a:rPr>
              <a:t>Today’s Agenda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rial" panose="020B0604020202020204" pitchFamily="34" charset="0"/>
              <a:sym typeface="Avenir"/>
            </a:endParaRPr>
          </a:p>
        </p:txBody>
      </p:sp>
      <p:sp>
        <p:nvSpPr>
          <p:cNvPr id="310" name="Google Shape;310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06;p27">
            <a:extLst>
              <a:ext uri="{FF2B5EF4-FFF2-40B4-BE49-F238E27FC236}">
                <a16:creationId xmlns:a16="http://schemas.microsoft.com/office/drawing/2014/main" id="{87134068-92DA-8C60-D3C0-390152B28730}"/>
              </a:ext>
            </a:extLst>
          </p:cNvPr>
          <p:cNvSpPr txBox="1"/>
          <p:nvPr/>
        </p:nvSpPr>
        <p:spPr>
          <a:xfrm>
            <a:off x="1451609" y="1847137"/>
            <a:ext cx="742476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venir"/>
              </a:rPr>
              <a:t>Overview of analytics</a:t>
            </a:r>
          </a:p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venir"/>
              </a:rPr>
              <a:t>Identifying challenges with analytics</a:t>
            </a:r>
          </a:p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venir"/>
              </a:rPr>
              <a:t>AWS services for challenges with analytics</a:t>
            </a:r>
          </a:p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venir"/>
              </a:rPr>
              <a:t>Introduction to Data Lakes</a:t>
            </a:r>
          </a:p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venir"/>
              </a:rPr>
              <a:t>Introduction to Data Warehousing</a:t>
            </a:r>
          </a:p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venir"/>
              </a:rPr>
              <a:t>AWS Services for Modern Data Architecture</a:t>
            </a:r>
            <a:endParaRPr lang="en-IN" sz="20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94;p36">
            <a:extLst>
              <a:ext uri="{FF2B5EF4-FFF2-40B4-BE49-F238E27FC236}">
                <a16:creationId xmlns:a16="http://schemas.microsoft.com/office/drawing/2014/main" id="{6CD5BDDE-F873-C7CF-BDEB-4477B6AB0B86}"/>
              </a:ext>
            </a:extLst>
          </p:cNvPr>
          <p:cNvSpPr txBox="1"/>
          <p:nvPr/>
        </p:nvSpPr>
        <p:spPr>
          <a:xfrm>
            <a:off x="794533" y="180186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5;p36">
            <a:extLst>
              <a:ext uri="{FF2B5EF4-FFF2-40B4-BE49-F238E27FC236}">
                <a16:creationId xmlns:a16="http://schemas.microsoft.com/office/drawing/2014/main" id="{6E6F07CF-2307-AFE3-F021-78FA509FD50D}"/>
              </a:ext>
            </a:extLst>
          </p:cNvPr>
          <p:cNvSpPr txBox="1"/>
          <p:nvPr/>
        </p:nvSpPr>
        <p:spPr>
          <a:xfrm>
            <a:off x="794533" y="225009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6E16507F-9499-2534-389A-69E1CF469446}"/>
              </a:ext>
            </a:extLst>
          </p:cNvPr>
          <p:cNvSpPr txBox="1"/>
          <p:nvPr/>
        </p:nvSpPr>
        <p:spPr>
          <a:xfrm>
            <a:off x="794533" y="270524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5;p36">
            <a:extLst>
              <a:ext uri="{FF2B5EF4-FFF2-40B4-BE49-F238E27FC236}">
                <a16:creationId xmlns:a16="http://schemas.microsoft.com/office/drawing/2014/main" id="{41727678-66C3-E2B2-B91A-2E10DBAF8A6F}"/>
              </a:ext>
            </a:extLst>
          </p:cNvPr>
          <p:cNvSpPr txBox="1"/>
          <p:nvPr/>
        </p:nvSpPr>
        <p:spPr>
          <a:xfrm>
            <a:off x="794533" y="315800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95;p36">
            <a:extLst>
              <a:ext uri="{FF2B5EF4-FFF2-40B4-BE49-F238E27FC236}">
                <a16:creationId xmlns:a16="http://schemas.microsoft.com/office/drawing/2014/main" id="{DC5E8B7E-7484-CE22-4E9D-E7CE3EC79BC5}"/>
              </a:ext>
            </a:extLst>
          </p:cNvPr>
          <p:cNvSpPr txBox="1"/>
          <p:nvPr/>
        </p:nvSpPr>
        <p:spPr>
          <a:xfrm>
            <a:off x="818879" y="363234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5;p36">
            <a:extLst>
              <a:ext uri="{FF2B5EF4-FFF2-40B4-BE49-F238E27FC236}">
                <a16:creationId xmlns:a16="http://schemas.microsoft.com/office/drawing/2014/main" id="{9E6C87AF-9725-2118-E910-740D6AD51175}"/>
              </a:ext>
            </a:extLst>
          </p:cNvPr>
          <p:cNvSpPr txBox="1"/>
          <p:nvPr/>
        </p:nvSpPr>
        <p:spPr>
          <a:xfrm>
            <a:off x="822689" y="408192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68BD9503-985B-5513-650D-C654A01E8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4401CC16-1509-C4FA-D48D-E46806A238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6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E2553-013A-81B8-CAB0-BC4E94C76C9F}"/>
              </a:ext>
            </a:extLst>
          </p:cNvPr>
          <p:cNvSpPr txBox="1"/>
          <p:nvPr/>
        </p:nvSpPr>
        <p:spPr>
          <a:xfrm>
            <a:off x="581296" y="142681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Analytics 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The process of using specialized tools and techniques to find new value from raw data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Avenir"/>
            </a:endParaRP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Data analysis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The practice of interpreting data that leads to meaningful decisions.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  <a:latin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C9EA5-64C3-0D4B-60CC-4770C9B8CC6D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Overview of Analytics</a:t>
            </a:r>
          </a:p>
        </p:txBody>
      </p:sp>
    </p:spTree>
    <p:extLst>
      <p:ext uri="{BB962C8B-B14F-4D97-AF65-F5344CB8AC3E}">
        <p14:creationId xmlns:p14="http://schemas.microsoft.com/office/powerpoint/2010/main" val="248530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EC99A757-3880-938F-4954-514071C07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78608A2C-4B81-7B90-B029-6C777747F3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7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93BA18-2A7F-774B-F168-4CE1A9B74FDD}"/>
              </a:ext>
            </a:extLst>
          </p:cNvPr>
          <p:cNvSpPr txBox="1"/>
          <p:nvPr/>
        </p:nvSpPr>
        <p:spPr>
          <a:xfrm>
            <a:off x="581296" y="1426811"/>
            <a:ext cx="8368393" cy="167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Analytics is vital to every organization. 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Analytics helps companies decide where and when to launch new products, when to offer discounts, and when to market in new areas. 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Without the information provided by analytics, many decision-makers would base their decisions on intuition and pure luck.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66ADAE-B59C-24BB-0D49-A0D5FDAE98F5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Analytics benefits</a:t>
            </a:r>
          </a:p>
        </p:txBody>
      </p:sp>
    </p:spTree>
    <p:extLst>
      <p:ext uri="{BB962C8B-B14F-4D97-AF65-F5344CB8AC3E}">
        <p14:creationId xmlns:p14="http://schemas.microsoft.com/office/powerpoint/2010/main" val="140040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936FF413-FAA7-AC1E-93EA-F85F49676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584879D7-B570-9324-32FA-0DE6219B353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8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BF8103-A317-A6D6-AF53-06E01A409BC3}"/>
              </a:ext>
            </a:extLst>
          </p:cNvPr>
          <p:cNvSpPr txBox="1"/>
          <p:nvPr/>
        </p:nvSpPr>
        <p:spPr>
          <a:xfrm>
            <a:off x="581296" y="142681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Descriptive analytics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It helps to answer what happened.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It uses data visualization techniques, such as: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Pie charts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Bar charts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Line graphs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40C24-02C0-534A-836F-552B5F662EFF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Analytics types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4077367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4595E7FE-400A-DDF8-5FCC-FB31E1C45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DBA1A9DC-4834-0BF9-2D44-A457A0A407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9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DCF8C-5262-AE55-18F8-EDB6C6F817CD}"/>
              </a:ext>
            </a:extLst>
          </p:cNvPr>
          <p:cNvSpPr txBox="1"/>
          <p:nvPr/>
        </p:nvSpPr>
        <p:spPr>
          <a:xfrm>
            <a:off x="581296" y="142681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1000"/>
              </a:spcAft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Diagnostic analytics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venir"/>
              </a:rPr>
              <a:t>It helps to answer why it happened.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Avenir"/>
              </a:rPr>
              <a:t>It uses techniques, such as:</a:t>
            </a:r>
            <a:endParaRPr lang="en-US" dirty="0">
              <a:solidFill>
                <a:schemeClr val="tx1"/>
              </a:solidFill>
              <a:latin typeface="Avenir"/>
            </a:endParaRP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Drill down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Data Discovery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Data Mining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Correlations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C61ED-F81D-B5E8-8B66-9F91A8FE5A26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Analytics types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880867904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upGrad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093FF"/>
      </a:accent1>
      <a:accent2>
        <a:srgbClr val="0BC296"/>
      </a:accent2>
      <a:accent3>
        <a:srgbClr val="A5A5A5"/>
      </a:accent3>
      <a:accent4>
        <a:srgbClr val="08C195"/>
      </a:accent4>
      <a:accent5>
        <a:srgbClr val="0094FC"/>
      </a:accent5>
      <a:accent6>
        <a:srgbClr val="FF24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1371</Words>
  <Application>Microsoft Office PowerPoint</Application>
  <PresentationFormat>On-screen Show (16:9)</PresentationFormat>
  <Paragraphs>305</Paragraphs>
  <Slides>44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Avenir</vt:lpstr>
      <vt:lpstr>Arial</vt:lpstr>
      <vt:lpstr>Calibri</vt:lpstr>
      <vt:lpstr>Proxima Nova</vt:lpstr>
      <vt:lpstr>Courier New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Priya Ketan Kanere</dc:creator>
  <cp:lastModifiedBy>Nitin Kamble</cp:lastModifiedBy>
  <cp:revision>15</cp:revision>
  <dcterms:modified xsi:type="dcterms:W3CDTF">2025-03-09T10:45:23Z</dcterms:modified>
</cp:coreProperties>
</file>